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3" r:id="rId5"/>
    <p:sldId id="264" r:id="rId6"/>
    <p:sldId id="290" r:id="rId7"/>
    <p:sldId id="268" r:id="rId8"/>
    <p:sldId id="297" r:id="rId9"/>
    <p:sldId id="291" r:id="rId10"/>
    <p:sldId id="300" r:id="rId11"/>
    <p:sldId id="299" r:id="rId12"/>
    <p:sldId id="295" r:id="rId13"/>
    <p:sldId id="298" r:id="rId14"/>
    <p:sldId id="292" r:id="rId15"/>
    <p:sldId id="296" r:id="rId16"/>
    <p:sldId id="303" r:id="rId17"/>
    <p:sldId id="302" r:id="rId18"/>
  </p:sldIdLst>
  <p:sldSz cx="10801350" cy="6858000"/>
  <p:notesSz cx="6858000" cy="9144000"/>
  <p:embeddedFontLst>
    <p:embeddedFont>
      <p:font typeface="굴림" panose="020B0600000101010101" pitchFamily="34" charset="-127"/>
      <p:regular r:id="rId21"/>
    </p:embeddedFont>
    <p:embeddedFont>
      <p:font typeface="맑은 고딕" panose="020B0503020000020004" pitchFamily="34" charset="-127"/>
      <p:regular r:id="rId22"/>
      <p:bold r:id="rId23"/>
    </p:embeddedFont>
    <p:embeddedFont>
      <p:font typeface="나눔고딕" panose="020D0604000000000000" pitchFamily="34" charset="-127"/>
      <p:regular r:id="rId24"/>
      <p:bold r:id="rId25"/>
    </p:embeddedFont>
    <p:embeddedFont>
      <p:font typeface="Noto Sans CJK KR DemiLight" panose="020B0400000000000000" pitchFamily="34" charset="-128"/>
      <p:regular r:id="rId26"/>
    </p:embeddedFont>
    <p:embeddedFont>
      <p:font typeface="Noto Sans CJK KR Regular" panose="020B0500000000000000" pitchFamily="34" charset="-128"/>
      <p:regular r:id="rId27"/>
    </p:embeddedFont>
    <p:embeddedFont>
      <p:font typeface="Noto Sans CJK KR Thin" panose="020B0200000000000000" pitchFamily="34" charset="-128"/>
      <p:regular r:id="rId28"/>
    </p:embeddedFont>
    <p:embeddedFont>
      <p:font typeface="Noto Sans" panose="020B0502040504020204" pitchFamily="34" charset="0"/>
      <p:regular r:id="rId29"/>
      <p:bold r:id="rId30"/>
      <p:italic r:id="rId31"/>
      <p:boldItalic r:id="rId32"/>
    </p:embeddedFont>
    <p:embeddedFont>
      <p:font typeface="Noto Sans CJK KR Bold"/>
      <p:bold r:id="rId33"/>
    </p:embeddedFont>
    <p:embeddedFont>
      <p:font typeface="Segoe UI" panose="020B0502040204020203" pitchFamily="34" charset="0"/>
      <p:regular r:id="rId34"/>
      <p:bold r:id="rId35"/>
      <p:italic r:id="rId36"/>
      <p:boldItalic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4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466A"/>
    <a:srgbClr val="376092"/>
    <a:srgbClr val="425222"/>
    <a:srgbClr val="4F6228"/>
    <a:srgbClr val="77933C"/>
    <a:srgbClr val="008000"/>
    <a:srgbClr val="FFC000"/>
    <a:srgbClr val="6600FF"/>
    <a:srgbClr val="ECECEC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A35706-0844-1742-8C03-55324DED1EAC}" v="2" dt="2022-01-28T01:41:34.9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96" autoAdjust="0"/>
    <p:restoredTop sz="85084" autoAdjust="0"/>
  </p:normalViewPr>
  <p:slideViewPr>
    <p:cSldViewPr>
      <p:cViewPr varScale="1">
        <p:scale>
          <a:sx n="96" d="100"/>
          <a:sy n="96" d="100"/>
        </p:scale>
        <p:origin x="1032" y="160"/>
      </p:cViewPr>
      <p:guideLst>
        <p:guide orient="horz" pos="2160"/>
        <p:guide pos="340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3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6DAFDB7-EF14-4A3B-9D39-D376860131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659DA5-4DF2-4361-B5AD-2D9095F445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25A9C-70B7-437E-AEF1-94D1F8F84AE0}" type="datetimeFigureOut">
              <a:rPr lang="ko-KR" altLang="en-US" smtClean="0"/>
              <a:t>2022. 1. 28.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A744B43-DD02-402D-9A61-8C9A71F6C4E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08C3A6-AEC9-4847-838F-7830E33799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9D8650-7B00-4B38-A756-FDA0347D9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5692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BCC6EA-422C-4BE5-9DF4-1EA217182DD5}" type="datetimeFigureOut">
              <a:rPr lang="ko-KR" altLang="en-US" smtClean="0"/>
              <a:pPr/>
              <a:t>2022. 1. 28.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28663" y="685800"/>
            <a:ext cx="54006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076A08-E8D4-40A2-83B6-43CB6A1CEB4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0505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76A08-E8D4-40A2-83B6-43CB6A1CEB4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0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76A08-E8D4-40A2-83B6-43CB6A1CEB46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650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76A08-E8D4-40A2-83B6-43CB6A1CEB4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583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76A08-E8D4-40A2-83B6-43CB6A1CEB46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904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76A08-E8D4-40A2-83B6-43CB6A1CEB4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950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76A08-E8D4-40A2-83B6-43CB6A1CEB46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251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76A08-E8D4-40A2-83B6-43CB6A1CEB46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127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76A08-E8D4-40A2-83B6-43CB6A1CEB46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374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76A08-E8D4-40A2-83B6-43CB6A1CEB46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949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erlay"/>
          <p:cNvSpPr>
            <a:spLocks noChangeArrowheads="1"/>
          </p:cNvSpPr>
          <p:nvPr userDrawn="1"/>
        </p:nvSpPr>
        <p:spPr bwMode="auto">
          <a:xfrm>
            <a:off x="0" y="0"/>
            <a:ext cx="10801350" cy="68580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>
              <a:solidFill>
                <a:srgbClr val="000000"/>
              </a:solidFill>
              <a:latin typeface="Noto Sans CJK KR Regular" pitchFamily="34" charset="-127"/>
              <a:ea typeface="Noto Sans CJK KR Regular" pitchFamily="34" charset="-127"/>
              <a:cs typeface="Segoe UI" panose="020B0502040204020203" pitchFamily="34" charset="0"/>
            </a:endParaRPr>
          </a:p>
        </p:txBody>
      </p:sp>
      <p:sp>
        <p:nvSpPr>
          <p:cNvPr id="5" name="텍스트 개체 틀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815580" y="2789752"/>
            <a:ext cx="71670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algn="ctr" defTabSz="914400" rtl="0" eaLnBrk="1" latinLnBrk="1" hangingPunct="1">
              <a:buFontTx/>
              <a:buNone/>
              <a:defRPr lang="ko-KR" altLang="en-US" sz="18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itchFamily="34" charset="-127"/>
                <a:ea typeface="Noto Sans CJK KR Thin" pitchFamily="34" charset="-127"/>
                <a:cs typeface="+mn-cs"/>
              </a:defRPr>
            </a:lvl1pPr>
            <a:lvl2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2pPr>
            <a:lvl3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3pPr>
            <a:lvl4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4pPr>
            <a:lvl5pPr marL="0" algn="l" defTabSz="914400" rtl="0" eaLnBrk="1" latinLnBrk="1" hangingPunct="1">
              <a:buFontTx/>
              <a:buNone/>
              <a:defRPr lang="ko-KR" altLang="en-US" sz="1800" kern="1200" dirty="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6" name="텍스트 개체 틀 9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815580" y="3101479"/>
            <a:ext cx="716701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algn="ctr" defTabSz="914400" rtl="0" eaLnBrk="1" latinLnBrk="1" hangingPunct="1">
              <a:buFontTx/>
              <a:buNone/>
              <a:defRPr lang="ko-KR" altLang="en-US" sz="40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  <a:lvl2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2pPr>
            <a:lvl3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3pPr>
            <a:lvl4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4pPr>
            <a:lvl5pPr marL="0" algn="l" defTabSz="914400" rtl="0" eaLnBrk="1" latinLnBrk="1" hangingPunct="1">
              <a:buFontTx/>
              <a:buNone/>
              <a:defRPr lang="ko-KR" altLang="en-US" sz="1800" kern="1200" dirty="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BA0148BD-CDC1-42B0-B9BB-E65756CA7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OBILE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9"/>
          <p:cNvSpPr>
            <a:spLocks noGrp="1"/>
          </p:cNvSpPr>
          <p:nvPr>
            <p:ph type="body" sz="quarter" idx="10" hasCustomPrompt="1"/>
          </p:nvPr>
        </p:nvSpPr>
        <p:spPr>
          <a:xfrm>
            <a:off x="301624" y="300910"/>
            <a:ext cx="71670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algn="l" defTabSz="914400" rtl="0" eaLnBrk="1" latinLnBrk="1" hangingPunct="1">
              <a:buFontTx/>
              <a:buNone/>
              <a:defRPr lang="ko-KR" altLang="en-US" sz="1800" kern="1200" spc="3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  <a:lvl2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2pPr>
            <a:lvl3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3pPr>
            <a:lvl4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4pPr>
            <a:lvl5pPr marL="0" algn="l" defTabSz="914400" rtl="0" eaLnBrk="1" latinLnBrk="1" hangingPunct="1">
              <a:buFontTx/>
              <a:buNone/>
              <a:defRPr lang="ko-KR" altLang="en-US" sz="1800" kern="1200" dirty="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4" name="Background"/>
          <p:cNvSpPr/>
          <p:nvPr/>
        </p:nvSpPr>
        <p:spPr>
          <a:xfrm>
            <a:off x="306363" y="692610"/>
            <a:ext cx="2286000" cy="5832734"/>
          </a:xfrm>
          <a:prstGeom prst="rect">
            <a:avLst/>
          </a:prstGeom>
          <a:solidFill>
            <a:srgbClr val="EEEEEE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" name="그룹 42"/>
          <p:cNvGrpSpPr/>
          <p:nvPr/>
        </p:nvGrpSpPr>
        <p:grpSpPr>
          <a:xfrm>
            <a:off x="306363" y="692610"/>
            <a:ext cx="2286000" cy="152400"/>
            <a:chOff x="4953000" y="1397000"/>
            <a:chExt cx="2286000" cy="152400"/>
          </a:xfrm>
        </p:grpSpPr>
        <p:sp>
          <p:nvSpPr>
            <p:cNvPr id="10" name="System Bar Container"/>
            <p:cNvSpPr>
              <a:spLocks noChangeArrowheads="1"/>
            </p:cNvSpPr>
            <p:nvPr/>
          </p:nvSpPr>
          <p:spPr bwMode="auto">
            <a:xfrm>
              <a:off x="4953000" y="1397000"/>
              <a:ext cx="2286000" cy="152400"/>
            </a:xfrm>
            <a:prstGeom prst="rect">
              <a:avLst/>
            </a:prstGeom>
            <a:solidFill>
              <a:srgbClr val="000000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Time"/>
            <p:cNvSpPr>
              <a:spLocks noChangeAspect="1" noEditPoints="1"/>
            </p:cNvSpPr>
            <p:nvPr/>
          </p:nvSpPr>
          <p:spPr bwMode="auto">
            <a:xfrm>
              <a:off x="6983435" y="1442680"/>
              <a:ext cx="193854" cy="61041"/>
            </a:xfrm>
            <a:custGeom>
              <a:avLst/>
              <a:gdLst>
                <a:gd name="T0" fmla="*/ 10 w 122"/>
                <a:gd name="T1" fmla="*/ 6 h 38"/>
                <a:gd name="T2" fmla="*/ 14 w 122"/>
                <a:gd name="T3" fmla="*/ 0 h 38"/>
                <a:gd name="T4" fmla="*/ 52 w 122"/>
                <a:gd name="T5" fmla="*/ 37 h 38"/>
                <a:gd name="T6" fmla="*/ 40 w 122"/>
                <a:gd name="T7" fmla="*/ 20 h 38"/>
                <a:gd name="T8" fmla="*/ 46 w 122"/>
                <a:gd name="T9" fmla="*/ 12 h 38"/>
                <a:gd name="T10" fmla="*/ 44 w 122"/>
                <a:gd name="T11" fmla="*/ 5 h 38"/>
                <a:gd name="T12" fmla="*/ 36 w 122"/>
                <a:gd name="T13" fmla="*/ 4 h 38"/>
                <a:gd name="T14" fmla="*/ 32 w 122"/>
                <a:gd name="T15" fmla="*/ 11 h 38"/>
                <a:gd name="T16" fmla="*/ 30 w 122"/>
                <a:gd name="T17" fmla="*/ 3 h 38"/>
                <a:gd name="T18" fmla="*/ 44 w 122"/>
                <a:gd name="T19" fmla="*/ 0 h 38"/>
                <a:gd name="T20" fmla="*/ 51 w 122"/>
                <a:gd name="T21" fmla="*/ 9 h 38"/>
                <a:gd name="T22" fmla="*/ 46 w 122"/>
                <a:gd name="T23" fmla="*/ 19 h 38"/>
                <a:gd name="T24" fmla="*/ 52 w 122"/>
                <a:gd name="T25" fmla="*/ 33 h 38"/>
                <a:gd name="T26" fmla="*/ 58 w 122"/>
                <a:gd name="T27" fmla="*/ 33 h 38"/>
                <a:gd name="T28" fmla="*/ 63 w 122"/>
                <a:gd name="T29" fmla="*/ 35 h 38"/>
                <a:gd name="T30" fmla="*/ 58 w 122"/>
                <a:gd name="T31" fmla="*/ 36 h 38"/>
                <a:gd name="T32" fmla="*/ 58 w 122"/>
                <a:gd name="T33" fmla="*/ 10 h 38"/>
                <a:gd name="T34" fmla="*/ 63 w 122"/>
                <a:gd name="T35" fmla="*/ 12 h 38"/>
                <a:gd name="T36" fmla="*/ 58 w 122"/>
                <a:gd name="T37" fmla="*/ 14 h 38"/>
                <a:gd name="T38" fmla="*/ 80 w 122"/>
                <a:gd name="T39" fmla="*/ 16 h 38"/>
                <a:gd name="T40" fmla="*/ 87 w 122"/>
                <a:gd name="T41" fmla="*/ 12 h 38"/>
                <a:gd name="T42" fmla="*/ 81 w 122"/>
                <a:gd name="T43" fmla="*/ 3 h 38"/>
                <a:gd name="T44" fmla="*/ 75 w 122"/>
                <a:gd name="T45" fmla="*/ 7 h 38"/>
                <a:gd name="T46" fmla="*/ 70 w 122"/>
                <a:gd name="T47" fmla="*/ 6 h 38"/>
                <a:gd name="T48" fmla="*/ 81 w 122"/>
                <a:gd name="T49" fmla="*/ 0 h 38"/>
                <a:gd name="T50" fmla="*/ 91 w 122"/>
                <a:gd name="T51" fmla="*/ 5 h 38"/>
                <a:gd name="T52" fmla="*/ 91 w 122"/>
                <a:gd name="T53" fmla="*/ 14 h 38"/>
                <a:gd name="T54" fmla="*/ 89 w 122"/>
                <a:gd name="T55" fmla="*/ 20 h 38"/>
                <a:gd name="T56" fmla="*/ 93 w 122"/>
                <a:gd name="T57" fmla="*/ 27 h 38"/>
                <a:gd name="T58" fmla="*/ 85 w 122"/>
                <a:gd name="T59" fmla="*/ 37 h 38"/>
                <a:gd name="T60" fmla="*/ 73 w 122"/>
                <a:gd name="T61" fmla="*/ 35 h 38"/>
                <a:gd name="T62" fmla="*/ 74 w 122"/>
                <a:gd name="T63" fmla="*/ 27 h 38"/>
                <a:gd name="T64" fmla="*/ 78 w 122"/>
                <a:gd name="T65" fmla="*/ 33 h 38"/>
                <a:gd name="T66" fmla="*/ 86 w 122"/>
                <a:gd name="T67" fmla="*/ 32 h 38"/>
                <a:gd name="T68" fmla="*/ 87 w 122"/>
                <a:gd name="T69" fmla="*/ 24 h 38"/>
                <a:gd name="T70" fmla="*/ 80 w 122"/>
                <a:gd name="T71" fmla="*/ 20 h 38"/>
                <a:gd name="T72" fmla="*/ 122 w 122"/>
                <a:gd name="T73" fmla="*/ 21 h 38"/>
                <a:gd name="T74" fmla="*/ 115 w 122"/>
                <a:gd name="T75" fmla="*/ 37 h 38"/>
                <a:gd name="T76" fmla="*/ 102 w 122"/>
                <a:gd name="T77" fmla="*/ 34 h 38"/>
                <a:gd name="T78" fmla="*/ 99 w 122"/>
                <a:gd name="T79" fmla="*/ 16 h 38"/>
                <a:gd name="T80" fmla="*/ 106 w 122"/>
                <a:gd name="T81" fmla="*/ 0 h 38"/>
                <a:gd name="T82" fmla="*/ 119 w 122"/>
                <a:gd name="T83" fmla="*/ 3 h 38"/>
                <a:gd name="T84" fmla="*/ 122 w 122"/>
                <a:gd name="T85" fmla="*/ 21 h 38"/>
                <a:gd name="T86" fmla="*/ 116 w 122"/>
                <a:gd name="T87" fmla="*/ 6 h 38"/>
                <a:gd name="T88" fmla="*/ 108 w 122"/>
                <a:gd name="T89" fmla="*/ 4 h 38"/>
                <a:gd name="T90" fmla="*/ 104 w 122"/>
                <a:gd name="T91" fmla="*/ 15 h 38"/>
                <a:gd name="T92" fmla="*/ 105 w 122"/>
                <a:gd name="T93" fmla="*/ 31 h 38"/>
                <a:gd name="T94" fmla="*/ 114 w 122"/>
                <a:gd name="T95" fmla="*/ 33 h 38"/>
                <a:gd name="T96" fmla="*/ 117 w 122"/>
                <a:gd name="T97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2" h="38">
                  <a:moveTo>
                    <a:pt x="14" y="37"/>
                  </a:moveTo>
                  <a:cubicBezTo>
                    <a:pt x="10" y="37"/>
                    <a:pt x="10" y="37"/>
                    <a:pt x="10" y="3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14" y="37"/>
                  </a:lnTo>
                  <a:close/>
                  <a:moveTo>
                    <a:pt x="52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1" y="19"/>
                    <a:pt x="42" y="18"/>
                    <a:pt x="43" y="17"/>
                  </a:cubicBezTo>
                  <a:cubicBezTo>
                    <a:pt x="44" y="16"/>
                    <a:pt x="44" y="15"/>
                    <a:pt x="45" y="14"/>
                  </a:cubicBezTo>
                  <a:cubicBezTo>
                    <a:pt x="45" y="14"/>
                    <a:pt x="45" y="13"/>
                    <a:pt x="46" y="12"/>
                  </a:cubicBezTo>
                  <a:cubicBezTo>
                    <a:pt x="46" y="11"/>
                    <a:pt x="46" y="11"/>
                    <a:pt x="46" y="10"/>
                  </a:cubicBezTo>
                  <a:cubicBezTo>
                    <a:pt x="46" y="9"/>
                    <a:pt x="46" y="8"/>
                    <a:pt x="45" y="7"/>
                  </a:cubicBezTo>
                  <a:cubicBezTo>
                    <a:pt x="45" y="7"/>
                    <a:pt x="45" y="6"/>
                    <a:pt x="44" y="5"/>
                  </a:cubicBezTo>
                  <a:cubicBezTo>
                    <a:pt x="44" y="5"/>
                    <a:pt x="43" y="4"/>
                    <a:pt x="42" y="4"/>
                  </a:cubicBezTo>
                  <a:cubicBezTo>
                    <a:pt x="41" y="4"/>
                    <a:pt x="40" y="3"/>
                    <a:pt x="39" y="3"/>
                  </a:cubicBezTo>
                  <a:cubicBezTo>
                    <a:pt x="38" y="3"/>
                    <a:pt x="37" y="4"/>
                    <a:pt x="36" y="4"/>
                  </a:cubicBezTo>
                  <a:cubicBezTo>
                    <a:pt x="35" y="4"/>
                    <a:pt x="34" y="5"/>
                    <a:pt x="34" y="5"/>
                  </a:cubicBezTo>
                  <a:cubicBezTo>
                    <a:pt x="33" y="6"/>
                    <a:pt x="33" y="7"/>
                    <a:pt x="32" y="8"/>
                  </a:cubicBezTo>
                  <a:cubicBezTo>
                    <a:pt x="32" y="9"/>
                    <a:pt x="32" y="10"/>
                    <a:pt x="32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9"/>
                    <a:pt x="28" y="8"/>
                    <a:pt x="28" y="7"/>
                  </a:cubicBezTo>
                  <a:cubicBezTo>
                    <a:pt x="29" y="5"/>
                    <a:pt x="29" y="4"/>
                    <a:pt x="30" y="3"/>
                  </a:cubicBezTo>
                  <a:cubicBezTo>
                    <a:pt x="31" y="2"/>
                    <a:pt x="33" y="1"/>
                    <a:pt x="34" y="0"/>
                  </a:cubicBezTo>
                  <a:cubicBezTo>
                    <a:pt x="36" y="0"/>
                    <a:pt x="37" y="0"/>
                    <a:pt x="39" y="0"/>
                  </a:cubicBezTo>
                  <a:cubicBezTo>
                    <a:pt x="41" y="0"/>
                    <a:pt x="43" y="0"/>
                    <a:pt x="44" y="0"/>
                  </a:cubicBezTo>
                  <a:cubicBezTo>
                    <a:pt x="45" y="1"/>
                    <a:pt x="47" y="1"/>
                    <a:pt x="48" y="2"/>
                  </a:cubicBezTo>
                  <a:cubicBezTo>
                    <a:pt x="49" y="3"/>
                    <a:pt x="49" y="4"/>
                    <a:pt x="50" y="5"/>
                  </a:cubicBezTo>
                  <a:cubicBezTo>
                    <a:pt x="50" y="7"/>
                    <a:pt x="51" y="8"/>
                    <a:pt x="51" y="9"/>
                  </a:cubicBezTo>
                  <a:cubicBezTo>
                    <a:pt x="51" y="11"/>
                    <a:pt x="50" y="12"/>
                    <a:pt x="50" y="13"/>
                  </a:cubicBezTo>
                  <a:cubicBezTo>
                    <a:pt x="50" y="14"/>
                    <a:pt x="49" y="15"/>
                    <a:pt x="48" y="16"/>
                  </a:cubicBezTo>
                  <a:cubicBezTo>
                    <a:pt x="48" y="17"/>
                    <a:pt x="47" y="18"/>
                    <a:pt x="46" y="19"/>
                  </a:cubicBezTo>
                  <a:cubicBezTo>
                    <a:pt x="45" y="20"/>
                    <a:pt x="45" y="21"/>
                    <a:pt x="44" y="22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52" y="33"/>
                    <a:pt x="52" y="33"/>
                    <a:pt x="52" y="33"/>
                  </a:cubicBezTo>
                  <a:lnTo>
                    <a:pt x="52" y="37"/>
                  </a:lnTo>
                  <a:close/>
                  <a:moveTo>
                    <a:pt x="58" y="35"/>
                  </a:moveTo>
                  <a:cubicBezTo>
                    <a:pt x="58" y="34"/>
                    <a:pt x="58" y="33"/>
                    <a:pt x="58" y="33"/>
                  </a:cubicBezTo>
                  <a:cubicBezTo>
                    <a:pt x="59" y="32"/>
                    <a:pt x="59" y="32"/>
                    <a:pt x="60" y="32"/>
                  </a:cubicBezTo>
                  <a:cubicBezTo>
                    <a:pt x="61" y="32"/>
                    <a:pt x="62" y="32"/>
                    <a:pt x="63" y="33"/>
                  </a:cubicBezTo>
                  <a:cubicBezTo>
                    <a:pt x="63" y="33"/>
                    <a:pt x="63" y="34"/>
                    <a:pt x="63" y="35"/>
                  </a:cubicBezTo>
                  <a:cubicBezTo>
                    <a:pt x="63" y="35"/>
                    <a:pt x="63" y="36"/>
                    <a:pt x="63" y="36"/>
                  </a:cubicBezTo>
                  <a:cubicBezTo>
                    <a:pt x="62" y="37"/>
                    <a:pt x="61" y="37"/>
                    <a:pt x="60" y="37"/>
                  </a:cubicBezTo>
                  <a:cubicBezTo>
                    <a:pt x="59" y="37"/>
                    <a:pt x="59" y="37"/>
                    <a:pt x="58" y="36"/>
                  </a:cubicBezTo>
                  <a:cubicBezTo>
                    <a:pt x="58" y="36"/>
                    <a:pt x="58" y="35"/>
                    <a:pt x="58" y="35"/>
                  </a:cubicBezTo>
                  <a:close/>
                  <a:moveTo>
                    <a:pt x="58" y="12"/>
                  </a:moveTo>
                  <a:cubicBezTo>
                    <a:pt x="58" y="11"/>
                    <a:pt x="58" y="11"/>
                    <a:pt x="58" y="10"/>
                  </a:cubicBezTo>
                  <a:cubicBezTo>
                    <a:pt x="59" y="10"/>
                    <a:pt x="59" y="9"/>
                    <a:pt x="60" y="9"/>
                  </a:cubicBezTo>
                  <a:cubicBezTo>
                    <a:pt x="61" y="9"/>
                    <a:pt x="62" y="10"/>
                    <a:pt x="63" y="10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3" y="13"/>
                    <a:pt x="63" y="14"/>
                    <a:pt x="63" y="14"/>
                  </a:cubicBezTo>
                  <a:cubicBezTo>
                    <a:pt x="62" y="15"/>
                    <a:pt x="61" y="15"/>
                    <a:pt x="60" y="15"/>
                  </a:cubicBezTo>
                  <a:cubicBezTo>
                    <a:pt x="59" y="15"/>
                    <a:pt x="59" y="15"/>
                    <a:pt x="58" y="14"/>
                  </a:cubicBezTo>
                  <a:cubicBezTo>
                    <a:pt x="58" y="14"/>
                    <a:pt x="58" y="13"/>
                    <a:pt x="58" y="12"/>
                  </a:cubicBezTo>
                  <a:close/>
                  <a:moveTo>
                    <a:pt x="77" y="16"/>
                  </a:move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2" y="16"/>
                    <a:pt x="83" y="16"/>
                  </a:cubicBezTo>
                  <a:cubicBezTo>
                    <a:pt x="84" y="15"/>
                    <a:pt x="85" y="15"/>
                    <a:pt x="85" y="14"/>
                  </a:cubicBezTo>
                  <a:cubicBezTo>
                    <a:pt x="86" y="14"/>
                    <a:pt x="87" y="13"/>
                    <a:pt x="87" y="12"/>
                  </a:cubicBezTo>
                  <a:cubicBezTo>
                    <a:pt x="87" y="12"/>
                    <a:pt x="87" y="11"/>
                    <a:pt x="87" y="10"/>
                  </a:cubicBezTo>
                  <a:cubicBezTo>
                    <a:pt x="87" y="8"/>
                    <a:pt x="87" y="6"/>
                    <a:pt x="86" y="5"/>
                  </a:cubicBezTo>
                  <a:cubicBezTo>
                    <a:pt x="85" y="4"/>
                    <a:pt x="83" y="3"/>
                    <a:pt x="81" y="3"/>
                  </a:cubicBezTo>
                  <a:cubicBezTo>
                    <a:pt x="80" y="3"/>
                    <a:pt x="79" y="4"/>
                    <a:pt x="78" y="4"/>
                  </a:cubicBezTo>
                  <a:cubicBezTo>
                    <a:pt x="77" y="4"/>
                    <a:pt x="77" y="5"/>
                    <a:pt x="76" y="5"/>
                  </a:cubicBezTo>
                  <a:cubicBezTo>
                    <a:pt x="75" y="6"/>
                    <a:pt x="75" y="6"/>
                    <a:pt x="75" y="7"/>
                  </a:cubicBezTo>
                  <a:cubicBezTo>
                    <a:pt x="74" y="8"/>
                    <a:pt x="74" y="9"/>
                    <a:pt x="74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8"/>
                    <a:pt x="70" y="7"/>
                    <a:pt x="70" y="6"/>
                  </a:cubicBezTo>
                  <a:cubicBezTo>
                    <a:pt x="71" y="5"/>
                    <a:pt x="72" y="3"/>
                    <a:pt x="73" y="3"/>
                  </a:cubicBezTo>
                  <a:cubicBezTo>
                    <a:pt x="74" y="2"/>
                    <a:pt x="75" y="1"/>
                    <a:pt x="76" y="0"/>
                  </a:cubicBezTo>
                  <a:cubicBezTo>
                    <a:pt x="78" y="0"/>
                    <a:pt x="79" y="0"/>
                    <a:pt x="81" y="0"/>
                  </a:cubicBezTo>
                  <a:cubicBezTo>
                    <a:pt x="82" y="0"/>
                    <a:pt x="84" y="0"/>
                    <a:pt x="85" y="0"/>
                  </a:cubicBezTo>
                  <a:cubicBezTo>
                    <a:pt x="87" y="1"/>
                    <a:pt x="88" y="1"/>
                    <a:pt x="89" y="2"/>
                  </a:cubicBezTo>
                  <a:cubicBezTo>
                    <a:pt x="90" y="3"/>
                    <a:pt x="91" y="4"/>
                    <a:pt x="91" y="5"/>
                  </a:cubicBezTo>
                  <a:cubicBezTo>
                    <a:pt x="92" y="7"/>
                    <a:pt x="92" y="8"/>
                    <a:pt x="92" y="10"/>
                  </a:cubicBezTo>
                  <a:cubicBezTo>
                    <a:pt x="92" y="11"/>
                    <a:pt x="92" y="11"/>
                    <a:pt x="92" y="12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5"/>
                    <a:pt x="90" y="16"/>
                    <a:pt x="89" y="16"/>
                  </a:cubicBezTo>
                  <a:cubicBezTo>
                    <a:pt x="88" y="17"/>
                    <a:pt x="87" y="18"/>
                    <a:pt x="86" y="18"/>
                  </a:cubicBezTo>
                  <a:cubicBezTo>
                    <a:pt x="87" y="18"/>
                    <a:pt x="88" y="19"/>
                    <a:pt x="89" y="20"/>
                  </a:cubicBezTo>
                  <a:cubicBezTo>
                    <a:pt x="90" y="20"/>
                    <a:pt x="91" y="21"/>
                    <a:pt x="91" y="22"/>
                  </a:cubicBezTo>
                  <a:cubicBezTo>
                    <a:pt x="92" y="22"/>
                    <a:pt x="92" y="23"/>
                    <a:pt x="92" y="24"/>
                  </a:cubicBezTo>
                  <a:cubicBezTo>
                    <a:pt x="92" y="25"/>
                    <a:pt x="93" y="26"/>
                    <a:pt x="93" y="27"/>
                  </a:cubicBezTo>
                  <a:cubicBezTo>
                    <a:pt x="93" y="28"/>
                    <a:pt x="92" y="30"/>
                    <a:pt x="92" y="31"/>
                  </a:cubicBezTo>
                  <a:cubicBezTo>
                    <a:pt x="91" y="33"/>
                    <a:pt x="90" y="34"/>
                    <a:pt x="89" y="35"/>
                  </a:cubicBezTo>
                  <a:cubicBezTo>
                    <a:pt x="88" y="36"/>
                    <a:pt x="87" y="36"/>
                    <a:pt x="85" y="37"/>
                  </a:cubicBezTo>
                  <a:cubicBezTo>
                    <a:pt x="84" y="37"/>
                    <a:pt x="83" y="38"/>
                    <a:pt x="81" y="38"/>
                  </a:cubicBezTo>
                  <a:cubicBezTo>
                    <a:pt x="79" y="38"/>
                    <a:pt x="78" y="37"/>
                    <a:pt x="76" y="37"/>
                  </a:cubicBezTo>
                  <a:cubicBezTo>
                    <a:pt x="75" y="36"/>
                    <a:pt x="74" y="36"/>
                    <a:pt x="73" y="35"/>
                  </a:cubicBezTo>
                  <a:cubicBezTo>
                    <a:pt x="71" y="34"/>
                    <a:pt x="71" y="33"/>
                    <a:pt x="70" y="32"/>
                  </a:cubicBezTo>
                  <a:cubicBezTo>
                    <a:pt x="69" y="30"/>
                    <a:pt x="69" y="29"/>
                    <a:pt x="69" y="27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4" y="28"/>
                    <a:pt x="74" y="29"/>
                    <a:pt x="74" y="30"/>
                  </a:cubicBezTo>
                  <a:cubicBezTo>
                    <a:pt x="75" y="31"/>
                    <a:pt x="75" y="31"/>
                    <a:pt x="76" y="32"/>
                  </a:cubicBezTo>
                  <a:cubicBezTo>
                    <a:pt x="76" y="32"/>
                    <a:pt x="77" y="33"/>
                    <a:pt x="78" y="33"/>
                  </a:cubicBezTo>
                  <a:cubicBezTo>
                    <a:pt x="79" y="34"/>
                    <a:pt x="80" y="34"/>
                    <a:pt x="81" y="34"/>
                  </a:cubicBezTo>
                  <a:cubicBezTo>
                    <a:pt x="82" y="34"/>
                    <a:pt x="83" y="34"/>
                    <a:pt x="84" y="33"/>
                  </a:cubicBezTo>
                  <a:cubicBezTo>
                    <a:pt x="85" y="33"/>
                    <a:pt x="85" y="33"/>
                    <a:pt x="86" y="32"/>
                  </a:cubicBezTo>
                  <a:cubicBezTo>
                    <a:pt x="87" y="31"/>
                    <a:pt x="87" y="31"/>
                    <a:pt x="87" y="30"/>
                  </a:cubicBezTo>
                  <a:cubicBezTo>
                    <a:pt x="88" y="29"/>
                    <a:pt x="88" y="28"/>
                    <a:pt x="88" y="27"/>
                  </a:cubicBezTo>
                  <a:cubicBezTo>
                    <a:pt x="88" y="26"/>
                    <a:pt x="88" y="25"/>
                    <a:pt x="87" y="24"/>
                  </a:cubicBezTo>
                  <a:cubicBezTo>
                    <a:pt x="87" y="23"/>
                    <a:pt x="86" y="22"/>
                    <a:pt x="86" y="22"/>
                  </a:cubicBezTo>
                  <a:cubicBezTo>
                    <a:pt x="85" y="21"/>
                    <a:pt x="84" y="21"/>
                    <a:pt x="83" y="20"/>
                  </a:cubicBezTo>
                  <a:cubicBezTo>
                    <a:pt x="82" y="20"/>
                    <a:pt x="81" y="20"/>
                    <a:pt x="80" y="20"/>
                  </a:cubicBezTo>
                  <a:cubicBezTo>
                    <a:pt x="77" y="20"/>
                    <a:pt x="77" y="20"/>
                    <a:pt x="77" y="20"/>
                  </a:cubicBezTo>
                  <a:lnTo>
                    <a:pt x="77" y="16"/>
                  </a:lnTo>
                  <a:close/>
                  <a:moveTo>
                    <a:pt x="122" y="21"/>
                  </a:moveTo>
                  <a:cubicBezTo>
                    <a:pt x="122" y="24"/>
                    <a:pt x="122" y="27"/>
                    <a:pt x="121" y="29"/>
                  </a:cubicBezTo>
                  <a:cubicBezTo>
                    <a:pt x="121" y="31"/>
                    <a:pt x="120" y="33"/>
                    <a:pt x="119" y="34"/>
                  </a:cubicBezTo>
                  <a:cubicBezTo>
                    <a:pt x="118" y="35"/>
                    <a:pt x="117" y="36"/>
                    <a:pt x="115" y="37"/>
                  </a:cubicBezTo>
                  <a:cubicBezTo>
                    <a:pt x="114" y="37"/>
                    <a:pt x="112" y="38"/>
                    <a:pt x="111" y="38"/>
                  </a:cubicBezTo>
                  <a:cubicBezTo>
                    <a:pt x="109" y="38"/>
                    <a:pt x="107" y="37"/>
                    <a:pt x="106" y="37"/>
                  </a:cubicBezTo>
                  <a:cubicBezTo>
                    <a:pt x="104" y="36"/>
                    <a:pt x="103" y="35"/>
                    <a:pt x="102" y="34"/>
                  </a:cubicBezTo>
                  <a:cubicBezTo>
                    <a:pt x="101" y="33"/>
                    <a:pt x="100" y="31"/>
                    <a:pt x="100" y="29"/>
                  </a:cubicBezTo>
                  <a:cubicBezTo>
                    <a:pt x="99" y="27"/>
                    <a:pt x="99" y="24"/>
                    <a:pt x="99" y="2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9" y="10"/>
                    <a:pt x="100" y="8"/>
                  </a:cubicBezTo>
                  <a:cubicBezTo>
                    <a:pt x="100" y="6"/>
                    <a:pt x="101" y="4"/>
                    <a:pt x="102" y="3"/>
                  </a:cubicBezTo>
                  <a:cubicBezTo>
                    <a:pt x="103" y="2"/>
                    <a:pt x="104" y="1"/>
                    <a:pt x="106" y="0"/>
                  </a:cubicBezTo>
                  <a:cubicBezTo>
                    <a:pt x="107" y="0"/>
                    <a:pt x="109" y="0"/>
                    <a:pt x="110" y="0"/>
                  </a:cubicBezTo>
                  <a:cubicBezTo>
                    <a:pt x="112" y="0"/>
                    <a:pt x="114" y="0"/>
                    <a:pt x="115" y="0"/>
                  </a:cubicBezTo>
                  <a:cubicBezTo>
                    <a:pt x="117" y="1"/>
                    <a:pt x="118" y="2"/>
                    <a:pt x="119" y="3"/>
                  </a:cubicBezTo>
                  <a:cubicBezTo>
                    <a:pt x="120" y="4"/>
                    <a:pt x="121" y="6"/>
                    <a:pt x="121" y="8"/>
                  </a:cubicBezTo>
                  <a:cubicBezTo>
                    <a:pt x="122" y="10"/>
                    <a:pt x="122" y="13"/>
                    <a:pt x="122" y="16"/>
                  </a:cubicBezTo>
                  <a:lnTo>
                    <a:pt x="122" y="21"/>
                  </a:lnTo>
                  <a:close/>
                  <a:moveTo>
                    <a:pt x="117" y="15"/>
                  </a:moveTo>
                  <a:cubicBezTo>
                    <a:pt x="117" y="13"/>
                    <a:pt x="117" y="11"/>
                    <a:pt x="117" y="10"/>
                  </a:cubicBezTo>
                  <a:cubicBezTo>
                    <a:pt x="117" y="8"/>
                    <a:pt x="116" y="7"/>
                    <a:pt x="116" y="6"/>
                  </a:cubicBezTo>
                  <a:cubicBezTo>
                    <a:pt x="115" y="5"/>
                    <a:pt x="114" y="4"/>
                    <a:pt x="114" y="4"/>
                  </a:cubicBezTo>
                  <a:cubicBezTo>
                    <a:pt x="113" y="4"/>
                    <a:pt x="112" y="3"/>
                    <a:pt x="110" y="3"/>
                  </a:cubicBezTo>
                  <a:cubicBezTo>
                    <a:pt x="109" y="3"/>
                    <a:pt x="108" y="4"/>
                    <a:pt x="108" y="4"/>
                  </a:cubicBezTo>
                  <a:cubicBezTo>
                    <a:pt x="107" y="4"/>
                    <a:pt x="106" y="5"/>
                    <a:pt x="105" y="6"/>
                  </a:cubicBezTo>
                  <a:cubicBezTo>
                    <a:pt x="105" y="7"/>
                    <a:pt x="104" y="8"/>
                    <a:pt x="104" y="10"/>
                  </a:cubicBezTo>
                  <a:cubicBezTo>
                    <a:pt x="104" y="11"/>
                    <a:pt x="104" y="13"/>
                    <a:pt x="104" y="15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4" y="24"/>
                    <a:pt x="104" y="26"/>
                    <a:pt x="104" y="27"/>
                  </a:cubicBezTo>
                  <a:cubicBezTo>
                    <a:pt x="104" y="29"/>
                    <a:pt x="105" y="30"/>
                    <a:pt x="105" y="31"/>
                  </a:cubicBezTo>
                  <a:cubicBezTo>
                    <a:pt x="106" y="32"/>
                    <a:pt x="107" y="33"/>
                    <a:pt x="108" y="33"/>
                  </a:cubicBezTo>
                  <a:cubicBezTo>
                    <a:pt x="108" y="33"/>
                    <a:pt x="109" y="34"/>
                    <a:pt x="111" y="34"/>
                  </a:cubicBezTo>
                  <a:cubicBezTo>
                    <a:pt x="112" y="34"/>
                    <a:pt x="113" y="33"/>
                    <a:pt x="114" y="33"/>
                  </a:cubicBezTo>
                  <a:cubicBezTo>
                    <a:pt x="114" y="33"/>
                    <a:pt x="115" y="32"/>
                    <a:pt x="116" y="31"/>
                  </a:cubicBezTo>
                  <a:cubicBezTo>
                    <a:pt x="116" y="30"/>
                    <a:pt x="117" y="29"/>
                    <a:pt x="117" y="27"/>
                  </a:cubicBezTo>
                  <a:cubicBezTo>
                    <a:pt x="117" y="26"/>
                    <a:pt x="117" y="24"/>
                    <a:pt x="117" y="22"/>
                  </a:cubicBezTo>
                  <a:lnTo>
                    <a:pt x="1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9" name="Battery"/>
            <p:cNvGrpSpPr>
              <a:grpSpLocks noChangeAspect="1"/>
            </p:cNvGrpSpPr>
            <p:nvPr/>
          </p:nvGrpSpPr>
          <p:grpSpPr>
            <a:xfrm>
              <a:off x="6871083" y="1431572"/>
              <a:ext cx="50747" cy="83257"/>
              <a:chOff x="5721732" y="4486242"/>
              <a:chExt cx="50747" cy="83257"/>
            </a:xfrm>
          </p:grpSpPr>
          <p:sp>
            <p:nvSpPr>
              <p:cNvPr id="19" name="Battery Part 1"/>
              <p:cNvSpPr>
                <a:spLocks/>
              </p:cNvSpPr>
              <p:nvPr/>
            </p:nvSpPr>
            <p:spPr bwMode="auto">
              <a:xfrm>
                <a:off x="5721732" y="4486242"/>
                <a:ext cx="50747" cy="45990"/>
              </a:xfrm>
              <a:custGeom>
                <a:avLst/>
                <a:gdLst>
                  <a:gd name="T0" fmla="*/ 282 w 282"/>
                  <a:gd name="T1" fmla="*/ 76 h 252"/>
                  <a:gd name="T2" fmla="*/ 245 w 282"/>
                  <a:gd name="T3" fmla="*/ 46 h 252"/>
                  <a:gd name="T4" fmla="*/ 197 w 282"/>
                  <a:gd name="T5" fmla="*/ 46 h 252"/>
                  <a:gd name="T6" fmla="*/ 197 w 282"/>
                  <a:gd name="T7" fmla="*/ 0 h 252"/>
                  <a:gd name="T8" fmla="*/ 85 w 282"/>
                  <a:gd name="T9" fmla="*/ 0 h 252"/>
                  <a:gd name="T10" fmla="*/ 85 w 282"/>
                  <a:gd name="T11" fmla="*/ 46 h 252"/>
                  <a:gd name="T12" fmla="*/ 37 w 282"/>
                  <a:gd name="T13" fmla="*/ 46 h 252"/>
                  <a:gd name="T14" fmla="*/ 0 w 282"/>
                  <a:gd name="T15" fmla="*/ 76 h 252"/>
                  <a:gd name="T16" fmla="*/ 0 w 282"/>
                  <a:gd name="T17" fmla="*/ 252 h 252"/>
                  <a:gd name="T18" fmla="*/ 282 w 282"/>
                  <a:gd name="T19" fmla="*/ 252 h 252"/>
                  <a:gd name="T20" fmla="*/ 282 w 282"/>
                  <a:gd name="T21" fmla="*/ 76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2" h="252">
                    <a:moveTo>
                      <a:pt x="282" y="76"/>
                    </a:moveTo>
                    <a:cubicBezTo>
                      <a:pt x="282" y="59"/>
                      <a:pt x="265" y="46"/>
                      <a:pt x="245" y="46"/>
                    </a:cubicBezTo>
                    <a:lnTo>
                      <a:pt x="197" y="46"/>
                    </a:lnTo>
                    <a:lnTo>
                      <a:pt x="197" y="0"/>
                    </a:lnTo>
                    <a:lnTo>
                      <a:pt x="85" y="0"/>
                    </a:lnTo>
                    <a:lnTo>
                      <a:pt x="85" y="46"/>
                    </a:lnTo>
                    <a:lnTo>
                      <a:pt x="37" y="46"/>
                    </a:lnTo>
                    <a:cubicBezTo>
                      <a:pt x="17" y="46"/>
                      <a:pt x="0" y="59"/>
                      <a:pt x="0" y="76"/>
                    </a:cubicBezTo>
                    <a:lnTo>
                      <a:pt x="0" y="252"/>
                    </a:lnTo>
                    <a:lnTo>
                      <a:pt x="282" y="252"/>
                    </a:lnTo>
                    <a:lnTo>
                      <a:pt x="282" y="76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0" name="Battery Part 2"/>
              <p:cNvSpPr>
                <a:spLocks/>
              </p:cNvSpPr>
              <p:nvPr/>
            </p:nvSpPr>
            <p:spPr bwMode="auto">
              <a:xfrm>
                <a:off x="5721732" y="4532231"/>
                <a:ext cx="50747" cy="37268"/>
              </a:xfrm>
              <a:custGeom>
                <a:avLst/>
                <a:gdLst>
                  <a:gd name="T0" fmla="*/ 0 w 282"/>
                  <a:gd name="T1" fmla="*/ 0 h 206"/>
                  <a:gd name="T2" fmla="*/ 0 w 282"/>
                  <a:gd name="T3" fmla="*/ 176 h 206"/>
                  <a:gd name="T4" fmla="*/ 37 w 282"/>
                  <a:gd name="T5" fmla="*/ 206 h 206"/>
                  <a:gd name="T6" fmla="*/ 244 w 282"/>
                  <a:gd name="T7" fmla="*/ 206 h 206"/>
                  <a:gd name="T8" fmla="*/ 282 w 282"/>
                  <a:gd name="T9" fmla="*/ 176 h 206"/>
                  <a:gd name="T10" fmla="*/ 282 w 282"/>
                  <a:gd name="T11" fmla="*/ 0 h 206"/>
                  <a:gd name="T12" fmla="*/ 0 w 282"/>
                  <a:gd name="T13" fmla="*/ 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2" h="206">
                    <a:moveTo>
                      <a:pt x="0" y="0"/>
                    </a:moveTo>
                    <a:lnTo>
                      <a:pt x="0" y="176"/>
                    </a:lnTo>
                    <a:cubicBezTo>
                      <a:pt x="0" y="193"/>
                      <a:pt x="17" y="206"/>
                      <a:pt x="37" y="206"/>
                    </a:cubicBezTo>
                    <a:lnTo>
                      <a:pt x="244" y="206"/>
                    </a:lnTo>
                    <a:cubicBezTo>
                      <a:pt x="265" y="206"/>
                      <a:pt x="282" y="193"/>
                      <a:pt x="282" y="176"/>
                    </a:cubicBezTo>
                    <a:lnTo>
                      <a:pt x="28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2" name="Signal Strength"/>
            <p:cNvGrpSpPr>
              <a:grpSpLocks noChangeAspect="1"/>
            </p:cNvGrpSpPr>
            <p:nvPr/>
          </p:nvGrpSpPr>
          <p:grpSpPr>
            <a:xfrm>
              <a:off x="6706155" y="1434743"/>
              <a:ext cx="76121" cy="76915"/>
              <a:chOff x="5556804" y="4492585"/>
              <a:chExt cx="76121" cy="76915"/>
            </a:xfrm>
          </p:grpSpPr>
          <p:sp>
            <p:nvSpPr>
              <p:cNvPr id="17" name="Signal Strength Part 1"/>
              <p:cNvSpPr>
                <a:spLocks/>
              </p:cNvSpPr>
              <p:nvPr/>
            </p:nvSpPr>
            <p:spPr bwMode="auto">
              <a:xfrm>
                <a:off x="5602001" y="4492585"/>
                <a:ext cx="30924" cy="76914"/>
              </a:xfrm>
              <a:custGeom>
                <a:avLst/>
                <a:gdLst>
                  <a:gd name="T0" fmla="*/ 39 w 39"/>
                  <a:gd name="T1" fmla="*/ 0 h 97"/>
                  <a:gd name="T2" fmla="*/ 0 w 39"/>
                  <a:gd name="T3" fmla="*/ 39 h 97"/>
                  <a:gd name="T4" fmla="*/ 0 w 39"/>
                  <a:gd name="T5" fmla="*/ 97 h 97"/>
                  <a:gd name="T6" fmla="*/ 39 w 39"/>
                  <a:gd name="T7" fmla="*/ 97 h 97"/>
                  <a:gd name="T8" fmla="*/ 39 w 39"/>
                  <a:gd name="T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97">
                    <a:moveTo>
                      <a:pt x="39" y="0"/>
                    </a:moveTo>
                    <a:lnTo>
                      <a:pt x="0" y="39"/>
                    </a:lnTo>
                    <a:lnTo>
                      <a:pt x="0" y="97"/>
                    </a:lnTo>
                    <a:lnTo>
                      <a:pt x="39" y="97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" name="Signal Strength Part 2"/>
              <p:cNvSpPr>
                <a:spLocks/>
              </p:cNvSpPr>
              <p:nvPr/>
            </p:nvSpPr>
            <p:spPr bwMode="auto">
              <a:xfrm>
                <a:off x="5556804" y="4523510"/>
                <a:ext cx="45197" cy="45990"/>
              </a:xfrm>
              <a:custGeom>
                <a:avLst/>
                <a:gdLst>
                  <a:gd name="T0" fmla="*/ 0 w 254"/>
                  <a:gd name="T1" fmla="*/ 254 h 254"/>
                  <a:gd name="T2" fmla="*/ 254 w 254"/>
                  <a:gd name="T3" fmla="*/ 254 h 254"/>
                  <a:gd name="T4" fmla="*/ 254 w 254"/>
                  <a:gd name="T5" fmla="*/ 0 h 254"/>
                  <a:gd name="T6" fmla="*/ 0 w 254"/>
                  <a:gd name="T7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4" h="254">
                    <a:moveTo>
                      <a:pt x="0" y="254"/>
                    </a:moveTo>
                    <a:lnTo>
                      <a:pt x="254" y="254"/>
                    </a:lnTo>
                    <a:lnTo>
                      <a:pt x="254" y="0"/>
                    </a:ln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3" name="WiFi"/>
            <p:cNvGrpSpPr>
              <a:grpSpLocks noChangeAspect="1"/>
            </p:cNvGrpSpPr>
            <p:nvPr/>
          </p:nvGrpSpPr>
          <p:grpSpPr>
            <a:xfrm>
              <a:off x="6546777" y="1437519"/>
              <a:ext cx="89601" cy="71363"/>
              <a:chOff x="5397426" y="4495757"/>
              <a:chExt cx="89601" cy="71363"/>
            </a:xfrm>
          </p:grpSpPr>
          <p:sp>
            <p:nvSpPr>
              <p:cNvPr id="15" name="WiFi Part 1"/>
              <p:cNvSpPr>
                <a:spLocks/>
              </p:cNvSpPr>
              <p:nvPr/>
            </p:nvSpPr>
            <p:spPr bwMode="auto">
              <a:xfrm>
                <a:off x="5397426" y="4495757"/>
                <a:ext cx="89601" cy="31717"/>
              </a:xfrm>
              <a:custGeom>
                <a:avLst/>
                <a:gdLst>
                  <a:gd name="T0" fmla="*/ 248 w 496"/>
                  <a:gd name="T1" fmla="*/ 0 h 175"/>
                  <a:gd name="T2" fmla="*/ 0 w 496"/>
                  <a:gd name="T3" fmla="*/ 86 h 175"/>
                  <a:gd name="T4" fmla="*/ 71 w 496"/>
                  <a:gd name="T5" fmla="*/ 175 h 175"/>
                  <a:gd name="T6" fmla="*/ 248 w 496"/>
                  <a:gd name="T7" fmla="*/ 113 h 175"/>
                  <a:gd name="T8" fmla="*/ 425 w 496"/>
                  <a:gd name="T9" fmla="*/ 175 h 175"/>
                  <a:gd name="T10" fmla="*/ 496 w 496"/>
                  <a:gd name="T11" fmla="*/ 86 h 175"/>
                  <a:gd name="T12" fmla="*/ 248 w 496"/>
                  <a:gd name="T13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6" h="175">
                    <a:moveTo>
                      <a:pt x="248" y="0"/>
                    </a:moveTo>
                    <a:cubicBezTo>
                      <a:pt x="104" y="0"/>
                      <a:pt x="10" y="79"/>
                      <a:pt x="0" y="86"/>
                    </a:cubicBezTo>
                    <a:lnTo>
                      <a:pt x="71" y="175"/>
                    </a:lnTo>
                    <a:cubicBezTo>
                      <a:pt x="80" y="168"/>
                      <a:pt x="147" y="113"/>
                      <a:pt x="248" y="113"/>
                    </a:cubicBezTo>
                    <a:cubicBezTo>
                      <a:pt x="348" y="113"/>
                      <a:pt x="416" y="168"/>
                      <a:pt x="425" y="175"/>
                    </a:cubicBezTo>
                    <a:lnTo>
                      <a:pt x="496" y="86"/>
                    </a:lnTo>
                    <a:cubicBezTo>
                      <a:pt x="487" y="79"/>
                      <a:pt x="391" y="0"/>
                      <a:pt x="248" y="0"/>
                    </a:cubicBez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" name="WiFi Part 2"/>
              <p:cNvSpPr>
                <a:spLocks/>
              </p:cNvSpPr>
              <p:nvPr/>
            </p:nvSpPr>
            <p:spPr bwMode="auto">
              <a:xfrm>
                <a:off x="5410113" y="4516373"/>
                <a:ext cx="64227" cy="50747"/>
              </a:xfrm>
              <a:custGeom>
                <a:avLst/>
                <a:gdLst>
                  <a:gd name="T0" fmla="*/ 0 w 354"/>
                  <a:gd name="T1" fmla="*/ 62 h 282"/>
                  <a:gd name="T2" fmla="*/ 177 w 354"/>
                  <a:gd name="T3" fmla="*/ 282 h 282"/>
                  <a:gd name="T4" fmla="*/ 177 w 354"/>
                  <a:gd name="T5" fmla="*/ 282 h 282"/>
                  <a:gd name="T6" fmla="*/ 177 w 354"/>
                  <a:gd name="T7" fmla="*/ 282 h 282"/>
                  <a:gd name="T8" fmla="*/ 354 w 354"/>
                  <a:gd name="T9" fmla="*/ 62 h 282"/>
                  <a:gd name="T10" fmla="*/ 177 w 354"/>
                  <a:gd name="T11" fmla="*/ 0 h 282"/>
                  <a:gd name="T12" fmla="*/ 0 w 354"/>
                  <a:gd name="T13" fmla="*/ 6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4" h="282">
                    <a:moveTo>
                      <a:pt x="0" y="62"/>
                    </a:moveTo>
                    <a:lnTo>
                      <a:pt x="177" y="282"/>
                    </a:lnTo>
                    <a:lnTo>
                      <a:pt x="177" y="282"/>
                    </a:lnTo>
                    <a:lnTo>
                      <a:pt x="177" y="282"/>
                    </a:lnTo>
                    <a:lnTo>
                      <a:pt x="354" y="62"/>
                    </a:lnTo>
                    <a:cubicBezTo>
                      <a:pt x="345" y="55"/>
                      <a:pt x="278" y="0"/>
                      <a:pt x="177" y="0"/>
                    </a:cubicBezTo>
                    <a:cubicBezTo>
                      <a:pt x="77" y="0"/>
                      <a:pt x="9" y="55"/>
                      <a:pt x="0" y="62"/>
                    </a:cubicBez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22" name="Background"/>
          <p:cNvSpPr/>
          <p:nvPr/>
        </p:nvSpPr>
        <p:spPr>
          <a:xfrm>
            <a:off x="2733662" y="692610"/>
            <a:ext cx="2286000" cy="5832734"/>
          </a:xfrm>
          <a:prstGeom prst="rect">
            <a:avLst/>
          </a:prstGeom>
          <a:solidFill>
            <a:srgbClr val="EEEEEE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" name="그룹 42"/>
          <p:cNvGrpSpPr/>
          <p:nvPr/>
        </p:nvGrpSpPr>
        <p:grpSpPr>
          <a:xfrm>
            <a:off x="2733662" y="692610"/>
            <a:ext cx="2286000" cy="152400"/>
            <a:chOff x="4953000" y="1397000"/>
            <a:chExt cx="2286000" cy="152400"/>
          </a:xfrm>
        </p:grpSpPr>
        <p:sp>
          <p:nvSpPr>
            <p:cNvPr id="28" name="System Bar Container"/>
            <p:cNvSpPr>
              <a:spLocks noChangeArrowheads="1"/>
            </p:cNvSpPr>
            <p:nvPr/>
          </p:nvSpPr>
          <p:spPr bwMode="auto">
            <a:xfrm>
              <a:off x="4953000" y="1397000"/>
              <a:ext cx="2286000" cy="152400"/>
            </a:xfrm>
            <a:prstGeom prst="rect">
              <a:avLst/>
            </a:prstGeom>
            <a:solidFill>
              <a:srgbClr val="000000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9" name="Time"/>
            <p:cNvSpPr>
              <a:spLocks noChangeAspect="1" noEditPoints="1"/>
            </p:cNvSpPr>
            <p:nvPr/>
          </p:nvSpPr>
          <p:spPr bwMode="auto">
            <a:xfrm>
              <a:off x="6983435" y="1442680"/>
              <a:ext cx="193854" cy="61041"/>
            </a:xfrm>
            <a:custGeom>
              <a:avLst/>
              <a:gdLst>
                <a:gd name="T0" fmla="*/ 10 w 122"/>
                <a:gd name="T1" fmla="*/ 6 h 38"/>
                <a:gd name="T2" fmla="*/ 14 w 122"/>
                <a:gd name="T3" fmla="*/ 0 h 38"/>
                <a:gd name="T4" fmla="*/ 52 w 122"/>
                <a:gd name="T5" fmla="*/ 37 h 38"/>
                <a:gd name="T6" fmla="*/ 40 w 122"/>
                <a:gd name="T7" fmla="*/ 20 h 38"/>
                <a:gd name="T8" fmla="*/ 46 w 122"/>
                <a:gd name="T9" fmla="*/ 12 h 38"/>
                <a:gd name="T10" fmla="*/ 44 w 122"/>
                <a:gd name="T11" fmla="*/ 5 h 38"/>
                <a:gd name="T12" fmla="*/ 36 w 122"/>
                <a:gd name="T13" fmla="*/ 4 h 38"/>
                <a:gd name="T14" fmla="*/ 32 w 122"/>
                <a:gd name="T15" fmla="*/ 11 h 38"/>
                <a:gd name="T16" fmla="*/ 30 w 122"/>
                <a:gd name="T17" fmla="*/ 3 h 38"/>
                <a:gd name="T18" fmla="*/ 44 w 122"/>
                <a:gd name="T19" fmla="*/ 0 h 38"/>
                <a:gd name="T20" fmla="*/ 51 w 122"/>
                <a:gd name="T21" fmla="*/ 9 h 38"/>
                <a:gd name="T22" fmla="*/ 46 w 122"/>
                <a:gd name="T23" fmla="*/ 19 h 38"/>
                <a:gd name="T24" fmla="*/ 52 w 122"/>
                <a:gd name="T25" fmla="*/ 33 h 38"/>
                <a:gd name="T26" fmla="*/ 58 w 122"/>
                <a:gd name="T27" fmla="*/ 33 h 38"/>
                <a:gd name="T28" fmla="*/ 63 w 122"/>
                <a:gd name="T29" fmla="*/ 35 h 38"/>
                <a:gd name="T30" fmla="*/ 58 w 122"/>
                <a:gd name="T31" fmla="*/ 36 h 38"/>
                <a:gd name="T32" fmla="*/ 58 w 122"/>
                <a:gd name="T33" fmla="*/ 10 h 38"/>
                <a:gd name="T34" fmla="*/ 63 w 122"/>
                <a:gd name="T35" fmla="*/ 12 h 38"/>
                <a:gd name="T36" fmla="*/ 58 w 122"/>
                <a:gd name="T37" fmla="*/ 14 h 38"/>
                <a:gd name="T38" fmla="*/ 80 w 122"/>
                <a:gd name="T39" fmla="*/ 16 h 38"/>
                <a:gd name="T40" fmla="*/ 87 w 122"/>
                <a:gd name="T41" fmla="*/ 12 h 38"/>
                <a:gd name="T42" fmla="*/ 81 w 122"/>
                <a:gd name="T43" fmla="*/ 3 h 38"/>
                <a:gd name="T44" fmla="*/ 75 w 122"/>
                <a:gd name="T45" fmla="*/ 7 h 38"/>
                <a:gd name="T46" fmla="*/ 70 w 122"/>
                <a:gd name="T47" fmla="*/ 6 h 38"/>
                <a:gd name="T48" fmla="*/ 81 w 122"/>
                <a:gd name="T49" fmla="*/ 0 h 38"/>
                <a:gd name="T50" fmla="*/ 91 w 122"/>
                <a:gd name="T51" fmla="*/ 5 h 38"/>
                <a:gd name="T52" fmla="*/ 91 w 122"/>
                <a:gd name="T53" fmla="*/ 14 h 38"/>
                <a:gd name="T54" fmla="*/ 89 w 122"/>
                <a:gd name="T55" fmla="*/ 20 h 38"/>
                <a:gd name="T56" fmla="*/ 93 w 122"/>
                <a:gd name="T57" fmla="*/ 27 h 38"/>
                <a:gd name="T58" fmla="*/ 85 w 122"/>
                <a:gd name="T59" fmla="*/ 37 h 38"/>
                <a:gd name="T60" fmla="*/ 73 w 122"/>
                <a:gd name="T61" fmla="*/ 35 h 38"/>
                <a:gd name="T62" fmla="*/ 74 w 122"/>
                <a:gd name="T63" fmla="*/ 27 h 38"/>
                <a:gd name="T64" fmla="*/ 78 w 122"/>
                <a:gd name="T65" fmla="*/ 33 h 38"/>
                <a:gd name="T66" fmla="*/ 86 w 122"/>
                <a:gd name="T67" fmla="*/ 32 h 38"/>
                <a:gd name="T68" fmla="*/ 87 w 122"/>
                <a:gd name="T69" fmla="*/ 24 h 38"/>
                <a:gd name="T70" fmla="*/ 80 w 122"/>
                <a:gd name="T71" fmla="*/ 20 h 38"/>
                <a:gd name="T72" fmla="*/ 122 w 122"/>
                <a:gd name="T73" fmla="*/ 21 h 38"/>
                <a:gd name="T74" fmla="*/ 115 w 122"/>
                <a:gd name="T75" fmla="*/ 37 h 38"/>
                <a:gd name="T76" fmla="*/ 102 w 122"/>
                <a:gd name="T77" fmla="*/ 34 h 38"/>
                <a:gd name="T78" fmla="*/ 99 w 122"/>
                <a:gd name="T79" fmla="*/ 16 h 38"/>
                <a:gd name="T80" fmla="*/ 106 w 122"/>
                <a:gd name="T81" fmla="*/ 0 h 38"/>
                <a:gd name="T82" fmla="*/ 119 w 122"/>
                <a:gd name="T83" fmla="*/ 3 h 38"/>
                <a:gd name="T84" fmla="*/ 122 w 122"/>
                <a:gd name="T85" fmla="*/ 21 h 38"/>
                <a:gd name="T86" fmla="*/ 116 w 122"/>
                <a:gd name="T87" fmla="*/ 6 h 38"/>
                <a:gd name="T88" fmla="*/ 108 w 122"/>
                <a:gd name="T89" fmla="*/ 4 h 38"/>
                <a:gd name="T90" fmla="*/ 104 w 122"/>
                <a:gd name="T91" fmla="*/ 15 h 38"/>
                <a:gd name="T92" fmla="*/ 105 w 122"/>
                <a:gd name="T93" fmla="*/ 31 h 38"/>
                <a:gd name="T94" fmla="*/ 114 w 122"/>
                <a:gd name="T95" fmla="*/ 33 h 38"/>
                <a:gd name="T96" fmla="*/ 117 w 122"/>
                <a:gd name="T97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2" h="38">
                  <a:moveTo>
                    <a:pt x="14" y="37"/>
                  </a:moveTo>
                  <a:cubicBezTo>
                    <a:pt x="10" y="37"/>
                    <a:pt x="10" y="37"/>
                    <a:pt x="10" y="3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14" y="37"/>
                  </a:lnTo>
                  <a:close/>
                  <a:moveTo>
                    <a:pt x="52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1" y="19"/>
                    <a:pt x="42" y="18"/>
                    <a:pt x="43" y="17"/>
                  </a:cubicBezTo>
                  <a:cubicBezTo>
                    <a:pt x="44" y="16"/>
                    <a:pt x="44" y="15"/>
                    <a:pt x="45" y="14"/>
                  </a:cubicBezTo>
                  <a:cubicBezTo>
                    <a:pt x="45" y="14"/>
                    <a:pt x="45" y="13"/>
                    <a:pt x="46" y="12"/>
                  </a:cubicBezTo>
                  <a:cubicBezTo>
                    <a:pt x="46" y="11"/>
                    <a:pt x="46" y="11"/>
                    <a:pt x="46" y="10"/>
                  </a:cubicBezTo>
                  <a:cubicBezTo>
                    <a:pt x="46" y="9"/>
                    <a:pt x="46" y="8"/>
                    <a:pt x="45" y="7"/>
                  </a:cubicBezTo>
                  <a:cubicBezTo>
                    <a:pt x="45" y="7"/>
                    <a:pt x="45" y="6"/>
                    <a:pt x="44" y="5"/>
                  </a:cubicBezTo>
                  <a:cubicBezTo>
                    <a:pt x="44" y="5"/>
                    <a:pt x="43" y="4"/>
                    <a:pt x="42" y="4"/>
                  </a:cubicBezTo>
                  <a:cubicBezTo>
                    <a:pt x="41" y="4"/>
                    <a:pt x="40" y="3"/>
                    <a:pt x="39" y="3"/>
                  </a:cubicBezTo>
                  <a:cubicBezTo>
                    <a:pt x="38" y="3"/>
                    <a:pt x="37" y="4"/>
                    <a:pt x="36" y="4"/>
                  </a:cubicBezTo>
                  <a:cubicBezTo>
                    <a:pt x="35" y="4"/>
                    <a:pt x="34" y="5"/>
                    <a:pt x="34" y="5"/>
                  </a:cubicBezTo>
                  <a:cubicBezTo>
                    <a:pt x="33" y="6"/>
                    <a:pt x="33" y="7"/>
                    <a:pt x="32" y="8"/>
                  </a:cubicBezTo>
                  <a:cubicBezTo>
                    <a:pt x="32" y="9"/>
                    <a:pt x="32" y="10"/>
                    <a:pt x="32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9"/>
                    <a:pt x="28" y="8"/>
                    <a:pt x="28" y="7"/>
                  </a:cubicBezTo>
                  <a:cubicBezTo>
                    <a:pt x="29" y="5"/>
                    <a:pt x="29" y="4"/>
                    <a:pt x="30" y="3"/>
                  </a:cubicBezTo>
                  <a:cubicBezTo>
                    <a:pt x="31" y="2"/>
                    <a:pt x="33" y="1"/>
                    <a:pt x="34" y="0"/>
                  </a:cubicBezTo>
                  <a:cubicBezTo>
                    <a:pt x="36" y="0"/>
                    <a:pt x="37" y="0"/>
                    <a:pt x="39" y="0"/>
                  </a:cubicBezTo>
                  <a:cubicBezTo>
                    <a:pt x="41" y="0"/>
                    <a:pt x="43" y="0"/>
                    <a:pt x="44" y="0"/>
                  </a:cubicBezTo>
                  <a:cubicBezTo>
                    <a:pt x="45" y="1"/>
                    <a:pt x="47" y="1"/>
                    <a:pt x="48" y="2"/>
                  </a:cubicBezTo>
                  <a:cubicBezTo>
                    <a:pt x="49" y="3"/>
                    <a:pt x="49" y="4"/>
                    <a:pt x="50" y="5"/>
                  </a:cubicBezTo>
                  <a:cubicBezTo>
                    <a:pt x="50" y="7"/>
                    <a:pt x="51" y="8"/>
                    <a:pt x="51" y="9"/>
                  </a:cubicBezTo>
                  <a:cubicBezTo>
                    <a:pt x="51" y="11"/>
                    <a:pt x="50" y="12"/>
                    <a:pt x="50" y="13"/>
                  </a:cubicBezTo>
                  <a:cubicBezTo>
                    <a:pt x="50" y="14"/>
                    <a:pt x="49" y="15"/>
                    <a:pt x="48" y="16"/>
                  </a:cubicBezTo>
                  <a:cubicBezTo>
                    <a:pt x="48" y="17"/>
                    <a:pt x="47" y="18"/>
                    <a:pt x="46" y="19"/>
                  </a:cubicBezTo>
                  <a:cubicBezTo>
                    <a:pt x="45" y="20"/>
                    <a:pt x="45" y="21"/>
                    <a:pt x="44" y="22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52" y="33"/>
                    <a:pt x="52" y="33"/>
                    <a:pt x="52" y="33"/>
                  </a:cubicBezTo>
                  <a:lnTo>
                    <a:pt x="52" y="37"/>
                  </a:lnTo>
                  <a:close/>
                  <a:moveTo>
                    <a:pt x="58" y="35"/>
                  </a:moveTo>
                  <a:cubicBezTo>
                    <a:pt x="58" y="34"/>
                    <a:pt x="58" y="33"/>
                    <a:pt x="58" y="33"/>
                  </a:cubicBezTo>
                  <a:cubicBezTo>
                    <a:pt x="59" y="32"/>
                    <a:pt x="59" y="32"/>
                    <a:pt x="60" y="32"/>
                  </a:cubicBezTo>
                  <a:cubicBezTo>
                    <a:pt x="61" y="32"/>
                    <a:pt x="62" y="32"/>
                    <a:pt x="63" y="33"/>
                  </a:cubicBezTo>
                  <a:cubicBezTo>
                    <a:pt x="63" y="33"/>
                    <a:pt x="63" y="34"/>
                    <a:pt x="63" y="35"/>
                  </a:cubicBezTo>
                  <a:cubicBezTo>
                    <a:pt x="63" y="35"/>
                    <a:pt x="63" y="36"/>
                    <a:pt x="63" y="36"/>
                  </a:cubicBezTo>
                  <a:cubicBezTo>
                    <a:pt x="62" y="37"/>
                    <a:pt x="61" y="37"/>
                    <a:pt x="60" y="37"/>
                  </a:cubicBezTo>
                  <a:cubicBezTo>
                    <a:pt x="59" y="37"/>
                    <a:pt x="59" y="37"/>
                    <a:pt x="58" y="36"/>
                  </a:cubicBezTo>
                  <a:cubicBezTo>
                    <a:pt x="58" y="36"/>
                    <a:pt x="58" y="35"/>
                    <a:pt x="58" y="35"/>
                  </a:cubicBezTo>
                  <a:close/>
                  <a:moveTo>
                    <a:pt x="58" y="12"/>
                  </a:moveTo>
                  <a:cubicBezTo>
                    <a:pt x="58" y="11"/>
                    <a:pt x="58" y="11"/>
                    <a:pt x="58" y="10"/>
                  </a:cubicBezTo>
                  <a:cubicBezTo>
                    <a:pt x="59" y="10"/>
                    <a:pt x="59" y="9"/>
                    <a:pt x="60" y="9"/>
                  </a:cubicBezTo>
                  <a:cubicBezTo>
                    <a:pt x="61" y="9"/>
                    <a:pt x="62" y="10"/>
                    <a:pt x="63" y="10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3" y="13"/>
                    <a:pt x="63" y="14"/>
                    <a:pt x="63" y="14"/>
                  </a:cubicBezTo>
                  <a:cubicBezTo>
                    <a:pt x="62" y="15"/>
                    <a:pt x="61" y="15"/>
                    <a:pt x="60" y="15"/>
                  </a:cubicBezTo>
                  <a:cubicBezTo>
                    <a:pt x="59" y="15"/>
                    <a:pt x="59" y="15"/>
                    <a:pt x="58" y="14"/>
                  </a:cubicBezTo>
                  <a:cubicBezTo>
                    <a:pt x="58" y="14"/>
                    <a:pt x="58" y="13"/>
                    <a:pt x="58" y="12"/>
                  </a:cubicBezTo>
                  <a:close/>
                  <a:moveTo>
                    <a:pt x="77" y="16"/>
                  </a:move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2" y="16"/>
                    <a:pt x="83" y="16"/>
                  </a:cubicBezTo>
                  <a:cubicBezTo>
                    <a:pt x="84" y="15"/>
                    <a:pt x="85" y="15"/>
                    <a:pt x="85" y="14"/>
                  </a:cubicBezTo>
                  <a:cubicBezTo>
                    <a:pt x="86" y="14"/>
                    <a:pt x="87" y="13"/>
                    <a:pt x="87" y="12"/>
                  </a:cubicBezTo>
                  <a:cubicBezTo>
                    <a:pt x="87" y="12"/>
                    <a:pt x="87" y="11"/>
                    <a:pt x="87" y="10"/>
                  </a:cubicBezTo>
                  <a:cubicBezTo>
                    <a:pt x="87" y="8"/>
                    <a:pt x="87" y="6"/>
                    <a:pt x="86" y="5"/>
                  </a:cubicBezTo>
                  <a:cubicBezTo>
                    <a:pt x="85" y="4"/>
                    <a:pt x="83" y="3"/>
                    <a:pt x="81" y="3"/>
                  </a:cubicBezTo>
                  <a:cubicBezTo>
                    <a:pt x="80" y="3"/>
                    <a:pt x="79" y="4"/>
                    <a:pt x="78" y="4"/>
                  </a:cubicBezTo>
                  <a:cubicBezTo>
                    <a:pt x="77" y="4"/>
                    <a:pt x="77" y="5"/>
                    <a:pt x="76" y="5"/>
                  </a:cubicBezTo>
                  <a:cubicBezTo>
                    <a:pt x="75" y="6"/>
                    <a:pt x="75" y="6"/>
                    <a:pt x="75" y="7"/>
                  </a:cubicBezTo>
                  <a:cubicBezTo>
                    <a:pt x="74" y="8"/>
                    <a:pt x="74" y="9"/>
                    <a:pt x="74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8"/>
                    <a:pt x="70" y="7"/>
                    <a:pt x="70" y="6"/>
                  </a:cubicBezTo>
                  <a:cubicBezTo>
                    <a:pt x="71" y="5"/>
                    <a:pt x="72" y="3"/>
                    <a:pt x="73" y="3"/>
                  </a:cubicBezTo>
                  <a:cubicBezTo>
                    <a:pt x="74" y="2"/>
                    <a:pt x="75" y="1"/>
                    <a:pt x="76" y="0"/>
                  </a:cubicBezTo>
                  <a:cubicBezTo>
                    <a:pt x="78" y="0"/>
                    <a:pt x="79" y="0"/>
                    <a:pt x="81" y="0"/>
                  </a:cubicBezTo>
                  <a:cubicBezTo>
                    <a:pt x="82" y="0"/>
                    <a:pt x="84" y="0"/>
                    <a:pt x="85" y="0"/>
                  </a:cubicBezTo>
                  <a:cubicBezTo>
                    <a:pt x="87" y="1"/>
                    <a:pt x="88" y="1"/>
                    <a:pt x="89" y="2"/>
                  </a:cubicBezTo>
                  <a:cubicBezTo>
                    <a:pt x="90" y="3"/>
                    <a:pt x="91" y="4"/>
                    <a:pt x="91" y="5"/>
                  </a:cubicBezTo>
                  <a:cubicBezTo>
                    <a:pt x="92" y="7"/>
                    <a:pt x="92" y="8"/>
                    <a:pt x="92" y="10"/>
                  </a:cubicBezTo>
                  <a:cubicBezTo>
                    <a:pt x="92" y="11"/>
                    <a:pt x="92" y="11"/>
                    <a:pt x="92" y="12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5"/>
                    <a:pt x="90" y="16"/>
                    <a:pt x="89" y="16"/>
                  </a:cubicBezTo>
                  <a:cubicBezTo>
                    <a:pt x="88" y="17"/>
                    <a:pt x="87" y="18"/>
                    <a:pt x="86" y="18"/>
                  </a:cubicBezTo>
                  <a:cubicBezTo>
                    <a:pt x="87" y="18"/>
                    <a:pt x="88" y="19"/>
                    <a:pt x="89" y="20"/>
                  </a:cubicBezTo>
                  <a:cubicBezTo>
                    <a:pt x="90" y="20"/>
                    <a:pt x="91" y="21"/>
                    <a:pt x="91" y="22"/>
                  </a:cubicBezTo>
                  <a:cubicBezTo>
                    <a:pt x="92" y="22"/>
                    <a:pt x="92" y="23"/>
                    <a:pt x="92" y="24"/>
                  </a:cubicBezTo>
                  <a:cubicBezTo>
                    <a:pt x="92" y="25"/>
                    <a:pt x="93" y="26"/>
                    <a:pt x="93" y="27"/>
                  </a:cubicBezTo>
                  <a:cubicBezTo>
                    <a:pt x="93" y="28"/>
                    <a:pt x="92" y="30"/>
                    <a:pt x="92" y="31"/>
                  </a:cubicBezTo>
                  <a:cubicBezTo>
                    <a:pt x="91" y="33"/>
                    <a:pt x="90" y="34"/>
                    <a:pt x="89" y="35"/>
                  </a:cubicBezTo>
                  <a:cubicBezTo>
                    <a:pt x="88" y="36"/>
                    <a:pt x="87" y="36"/>
                    <a:pt x="85" y="37"/>
                  </a:cubicBezTo>
                  <a:cubicBezTo>
                    <a:pt x="84" y="37"/>
                    <a:pt x="83" y="38"/>
                    <a:pt x="81" y="38"/>
                  </a:cubicBezTo>
                  <a:cubicBezTo>
                    <a:pt x="79" y="38"/>
                    <a:pt x="78" y="37"/>
                    <a:pt x="76" y="37"/>
                  </a:cubicBezTo>
                  <a:cubicBezTo>
                    <a:pt x="75" y="36"/>
                    <a:pt x="74" y="36"/>
                    <a:pt x="73" y="35"/>
                  </a:cubicBezTo>
                  <a:cubicBezTo>
                    <a:pt x="71" y="34"/>
                    <a:pt x="71" y="33"/>
                    <a:pt x="70" y="32"/>
                  </a:cubicBezTo>
                  <a:cubicBezTo>
                    <a:pt x="69" y="30"/>
                    <a:pt x="69" y="29"/>
                    <a:pt x="69" y="27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4" y="28"/>
                    <a:pt x="74" y="29"/>
                    <a:pt x="74" y="30"/>
                  </a:cubicBezTo>
                  <a:cubicBezTo>
                    <a:pt x="75" y="31"/>
                    <a:pt x="75" y="31"/>
                    <a:pt x="76" y="32"/>
                  </a:cubicBezTo>
                  <a:cubicBezTo>
                    <a:pt x="76" y="32"/>
                    <a:pt x="77" y="33"/>
                    <a:pt x="78" y="33"/>
                  </a:cubicBezTo>
                  <a:cubicBezTo>
                    <a:pt x="79" y="34"/>
                    <a:pt x="80" y="34"/>
                    <a:pt x="81" y="34"/>
                  </a:cubicBezTo>
                  <a:cubicBezTo>
                    <a:pt x="82" y="34"/>
                    <a:pt x="83" y="34"/>
                    <a:pt x="84" y="33"/>
                  </a:cubicBezTo>
                  <a:cubicBezTo>
                    <a:pt x="85" y="33"/>
                    <a:pt x="85" y="33"/>
                    <a:pt x="86" y="32"/>
                  </a:cubicBezTo>
                  <a:cubicBezTo>
                    <a:pt x="87" y="31"/>
                    <a:pt x="87" y="31"/>
                    <a:pt x="87" y="30"/>
                  </a:cubicBezTo>
                  <a:cubicBezTo>
                    <a:pt x="88" y="29"/>
                    <a:pt x="88" y="28"/>
                    <a:pt x="88" y="27"/>
                  </a:cubicBezTo>
                  <a:cubicBezTo>
                    <a:pt x="88" y="26"/>
                    <a:pt x="88" y="25"/>
                    <a:pt x="87" y="24"/>
                  </a:cubicBezTo>
                  <a:cubicBezTo>
                    <a:pt x="87" y="23"/>
                    <a:pt x="86" y="22"/>
                    <a:pt x="86" y="22"/>
                  </a:cubicBezTo>
                  <a:cubicBezTo>
                    <a:pt x="85" y="21"/>
                    <a:pt x="84" y="21"/>
                    <a:pt x="83" y="20"/>
                  </a:cubicBezTo>
                  <a:cubicBezTo>
                    <a:pt x="82" y="20"/>
                    <a:pt x="81" y="20"/>
                    <a:pt x="80" y="20"/>
                  </a:cubicBezTo>
                  <a:cubicBezTo>
                    <a:pt x="77" y="20"/>
                    <a:pt x="77" y="20"/>
                    <a:pt x="77" y="20"/>
                  </a:cubicBezTo>
                  <a:lnTo>
                    <a:pt x="77" y="16"/>
                  </a:lnTo>
                  <a:close/>
                  <a:moveTo>
                    <a:pt x="122" y="21"/>
                  </a:moveTo>
                  <a:cubicBezTo>
                    <a:pt x="122" y="24"/>
                    <a:pt x="122" y="27"/>
                    <a:pt x="121" y="29"/>
                  </a:cubicBezTo>
                  <a:cubicBezTo>
                    <a:pt x="121" y="31"/>
                    <a:pt x="120" y="33"/>
                    <a:pt x="119" y="34"/>
                  </a:cubicBezTo>
                  <a:cubicBezTo>
                    <a:pt x="118" y="35"/>
                    <a:pt x="117" y="36"/>
                    <a:pt x="115" y="37"/>
                  </a:cubicBezTo>
                  <a:cubicBezTo>
                    <a:pt x="114" y="37"/>
                    <a:pt x="112" y="38"/>
                    <a:pt x="111" y="38"/>
                  </a:cubicBezTo>
                  <a:cubicBezTo>
                    <a:pt x="109" y="38"/>
                    <a:pt x="107" y="37"/>
                    <a:pt x="106" y="37"/>
                  </a:cubicBezTo>
                  <a:cubicBezTo>
                    <a:pt x="104" y="36"/>
                    <a:pt x="103" y="35"/>
                    <a:pt x="102" y="34"/>
                  </a:cubicBezTo>
                  <a:cubicBezTo>
                    <a:pt x="101" y="33"/>
                    <a:pt x="100" y="31"/>
                    <a:pt x="100" y="29"/>
                  </a:cubicBezTo>
                  <a:cubicBezTo>
                    <a:pt x="99" y="27"/>
                    <a:pt x="99" y="24"/>
                    <a:pt x="99" y="2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9" y="10"/>
                    <a:pt x="100" y="8"/>
                  </a:cubicBezTo>
                  <a:cubicBezTo>
                    <a:pt x="100" y="6"/>
                    <a:pt x="101" y="4"/>
                    <a:pt x="102" y="3"/>
                  </a:cubicBezTo>
                  <a:cubicBezTo>
                    <a:pt x="103" y="2"/>
                    <a:pt x="104" y="1"/>
                    <a:pt x="106" y="0"/>
                  </a:cubicBezTo>
                  <a:cubicBezTo>
                    <a:pt x="107" y="0"/>
                    <a:pt x="109" y="0"/>
                    <a:pt x="110" y="0"/>
                  </a:cubicBezTo>
                  <a:cubicBezTo>
                    <a:pt x="112" y="0"/>
                    <a:pt x="114" y="0"/>
                    <a:pt x="115" y="0"/>
                  </a:cubicBezTo>
                  <a:cubicBezTo>
                    <a:pt x="117" y="1"/>
                    <a:pt x="118" y="2"/>
                    <a:pt x="119" y="3"/>
                  </a:cubicBezTo>
                  <a:cubicBezTo>
                    <a:pt x="120" y="4"/>
                    <a:pt x="121" y="6"/>
                    <a:pt x="121" y="8"/>
                  </a:cubicBezTo>
                  <a:cubicBezTo>
                    <a:pt x="122" y="10"/>
                    <a:pt x="122" y="13"/>
                    <a:pt x="122" y="16"/>
                  </a:cubicBezTo>
                  <a:lnTo>
                    <a:pt x="122" y="21"/>
                  </a:lnTo>
                  <a:close/>
                  <a:moveTo>
                    <a:pt x="117" y="15"/>
                  </a:moveTo>
                  <a:cubicBezTo>
                    <a:pt x="117" y="13"/>
                    <a:pt x="117" y="11"/>
                    <a:pt x="117" y="10"/>
                  </a:cubicBezTo>
                  <a:cubicBezTo>
                    <a:pt x="117" y="8"/>
                    <a:pt x="116" y="7"/>
                    <a:pt x="116" y="6"/>
                  </a:cubicBezTo>
                  <a:cubicBezTo>
                    <a:pt x="115" y="5"/>
                    <a:pt x="114" y="4"/>
                    <a:pt x="114" y="4"/>
                  </a:cubicBezTo>
                  <a:cubicBezTo>
                    <a:pt x="113" y="4"/>
                    <a:pt x="112" y="3"/>
                    <a:pt x="110" y="3"/>
                  </a:cubicBezTo>
                  <a:cubicBezTo>
                    <a:pt x="109" y="3"/>
                    <a:pt x="108" y="4"/>
                    <a:pt x="108" y="4"/>
                  </a:cubicBezTo>
                  <a:cubicBezTo>
                    <a:pt x="107" y="4"/>
                    <a:pt x="106" y="5"/>
                    <a:pt x="105" y="6"/>
                  </a:cubicBezTo>
                  <a:cubicBezTo>
                    <a:pt x="105" y="7"/>
                    <a:pt x="104" y="8"/>
                    <a:pt x="104" y="10"/>
                  </a:cubicBezTo>
                  <a:cubicBezTo>
                    <a:pt x="104" y="11"/>
                    <a:pt x="104" y="13"/>
                    <a:pt x="104" y="15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4" y="24"/>
                    <a:pt x="104" y="26"/>
                    <a:pt x="104" y="27"/>
                  </a:cubicBezTo>
                  <a:cubicBezTo>
                    <a:pt x="104" y="29"/>
                    <a:pt x="105" y="30"/>
                    <a:pt x="105" y="31"/>
                  </a:cubicBezTo>
                  <a:cubicBezTo>
                    <a:pt x="106" y="32"/>
                    <a:pt x="107" y="33"/>
                    <a:pt x="108" y="33"/>
                  </a:cubicBezTo>
                  <a:cubicBezTo>
                    <a:pt x="108" y="33"/>
                    <a:pt x="109" y="34"/>
                    <a:pt x="111" y="34"/>
                  </a:cubicBezTo>
                  <a:cubicBezTo>
                    <a:pt x="112" y="34"/>
                    <a:pt x="113" y="33"/>
                    <a:pt x="114" y="33"/>
                  </a:cubicBezTo>
                  <a:cubicBezTo>
                    <a:pt x="114" y="33"/>
                    <a:pt x="115" y="32"/>
                    <a:pt x="116" y="31"/>
                  </a:cubicBezTo>
                  <a:cubicBezTo>
                    <a:pt x="116" y="30"/>
                    <a:pt x="117" y="29"/>
                    <a:pt x="117" y="27"/>
                  </a:cubicBezTo>
                  <a:cubicBezTo>
                    <a:pt x="117" y="26"/>
                    <a:pt x="117" y="24"/>
                    <a:pt x="117" y="22"/>
                  </a:cubicBezTo>
                  <a:lnTo>
                    <a:pt x="1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1" name="Battery"/>
            <p:cNvGrpSpPr>
              <a:grpSpLocks noChangeAspect="1"/>
            </p:cNvGrpSpPr>
            <p:nvPr/>
          </p:nvGrpSpPr>
          <p:grpSpPr>
            <a:xfrm>
              <a:off x="6871083" y="1431572"/>
              <a:ext cx="50747" cy="83257"/>
              <a:chOff x="5721732" y="4486242"/>
              <a:chExt cx="50747" cy="83257"/>
            </a:xfrm>
          </p:grpSpPr>
          <p:sp>
            <p:nvSpPr>
              <p:cNvPr id="37" name="Battery Part 1"/>
              <p:cNvSpPr>
                <a:spLocks/>
              </p:cNvSpPr>
              <p:nvPr/>
            </p:nvSpPr>
            <p:spPr bwMode="auto">
              <a:xfrm>
                <a:off x="5721732" y="4486242"/>
                <a:ext cx="50747" cy="45990"/>
              </a:xfrm>
              <a:custGeom>
                <a:avLst/>
                <a:gdLst>
                  <a:gd name="T0" fmla="*/ 282 w 282"/>
                  <a:gd name="T1" fmla="*/ 76 h 252"/>
                  <a:gd name="T2" fmla="*/ 245 w 282"/>
                  <a:gd name="T3" fmla="*/ 46 h 252"/>
                  <a:gd name="T4" fmla="*/ 197 w 282"/>
                  <a:gd name="T5" fmla="*/ 46 h 252"/>
                  <a:gd name="T6" fmla="*/ 197 w 282"/>
                  <a:gd name="T7" fmla="*/ 0 h 252"/>
                  <a:gd name="T8" fmla="*/ 85 w 282"/>
                  <a:gd name="T9" fmla="*/ 0 h 252"/>
                  <a:gd name="T10" fmla="*/ 85 w 282"/>
                  <a:gd name="T11" fmla="*/ 46 h 252"/>
                  <a:gd name="T12" fmla="*/ 37 w 282"/>
                  <a:gd name="T13" fmla="*/ 46 h 252"/>
                  <a:gd name="T14" fmla="*/ 0 w 282"/>
                  <a:gd name="T15" fmla="*/ 76 h 252"/>
                  <a:gd name="T16" fmla="*/ 0 w 282"/>
                  <a:gd name="T17" fmla="*/ 252 h 252"/>
                  <a:gd name="T18" fmla="*/ 282 w 282"/>
                  <a:gd name="T19" fmla="*/ 252 h 252"/>
                  <a:gd name="T20" fmla="*/ 282 w 282"/>
                  <a:gd name="T21" fmla="*/ 76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2" h="252">
                    <a:moveTo>
                      <a:pt x="282" y="76"/>
                    </a:moveTo>
                    <a:cubicBezTo>
                      <a:pt x="282" y="59"/>
                      <a:pt x="265" y="46"/>
                      <a:pt x="245" y="46"/>
                    </a:cubicBezTo>
                    <a:lnTo>
                      <a:pt x="197" y="46"/>
                    </a:lnTo>
                    <a:lnTo>
                      <a:pt x="197" y="0"/>
                    </a:lnTo>
                    <a:lnTo>
                      <a:pt x="85" y="0"/>
                    </a:lnTo>
                    <a:lnTo>
                      <a:pt x="85" y="46"/>
                    </a:lnTo>
                    <a:lnTo>
                      <a:pt x="37" y="46"/>
                    </a:lnTo>
                    <a:cubicBezTo>
                      <a:pt x="17" y="46"/>
                      <a:pt x="0" y="59"/>
                      <a:pt x="0" y="76"/>
                    </a:cubicBezTo>
                    <a:lnTo>
                      <a:pt x="0" y="252"/>
                    </a:lnTo>
                    <a:lnTo>
                      <a:pt x="282" y="252"/>
                    </a:lnTo>
                    <a:lnTo>
                      <a:pt x="282" y="76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8" name="Battery Part 2"/>
              <p:cNvSpPr>
                <a:spLocks/>
              </p:cNvSpPr>
              <p:nvPr/>
            </p:nvSpPr>
            <p:spPr bwMode="auto">
              <a:xfrm>
                <a:off x="5721732" y="4532231"/>
                <a:ext cx="50747" cy="37268"/>
              </a:xfrm>
              <a:custGeom>
                <a:avLst/>
                <a:gdLst>
                  <a:gd name="T0" fmla="*/ 0 w 282"/>
                  <a:gd name="T1" fmla="*/ 0 h 206"/>
                  <a:gd name="T2" fmla="*/ 0 w 282"/>
                  <a:gd name="T3" fmla="*/ 176 h 206"/>
                  <a:gd name="T4" fmla="*/ 37 w 282"/>
                  <a:gd name="T5" fmla="*/ 206 h 206"/>
                  <a:gd name="T6" fmla="*/ 244 w 282"/>
                  <a:gd name="T7" fmla="*/ 206 h 206"/>
                  <a:gd name="T8" fmla="*/ 282 w 282"/>
                  <a:gd name="T9" fmla="*/ 176 h 206"/>
                  <a:gd name="T10" fmla="*/ 282 w 282"/>
                  <a:gd name="T11" fmla="*/ 0 h 206"/>
                  <a:gd name="T12" fmla="*/ 0 w 282"/>
                  <a:gd name="T13" fmla="*/ 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2" h="206">
                    <a:moveTo>
                      <a:pt x="0" y="0"/>
                    </a:moveTo>
                    <a:lnTo>
                      <a:pt x="0" y="176"/>
                    </a:lnTo>
                    <a:cubicBezTo>
                      <a:pt x="0" y="193"/>
                      <a:pt x="17" y="206"/>
                      <a:pt x="37" y="206"/>
                    </a:cubicBezTo>
                    <a:lnTo>
                      <a:pt x="244" y="206"/>
                    </a:lnTo>
                    <a:cubicBezTo>
                      <a:pt x="265" y="206"/>
                      <a:pt x="282" y="193"/>
                      <a:pt x="282" y="176"/>
                    </a:cubicBezTo>
                    <a:lnTo>
                      <a:pt x="28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27" name="Signal Strength"/>
            <p:cNvGrpSpPr>
              <a:grpSpLocks noChangeAspect="1"/>
            </p:cNvGrpSpPr>
            <p:nvPr/>
          </p:nvGrpSpPr>
          <p:grpSpPr>
            <a:xfrm>
              <a:off x="6706155" y="1434743"/>
              <a:ext cx="76121" cy="76915"/>
              <a:chOff x="5556804" y="4492585"/>
              <a:chExt cx="76121" cy="76915"/>
            </a:xfrm>
          </p:grpSpPr>
          <p:sp>
            <p:nvSpPr>
              <p:cNvPr id="35" name="Signal Strength Part 1"/>
              <p:cNvSpPr>
                <a:spLocks/>
              </p:cNvSpPr>
              <p:nvPr/>
            </p:nvSpPr>
            <p:spPr bwMode="auto">
              <a:xfrm>
                <a:off x="5602001" y="4492585"/>
                <a:ext cx="30924" cy="76914"/>
              </a:xfrm>
              <a:custGeom>
                <a:avLst/>
                <a:gdLst>
                  <a:gd name="T0" fmla="*/ 39 w 39"/>
                  <a:gd name="T1" fmla="*/ 0 h 97"/>
                  <a:gd name="T2" fmla="*/ 0 w 39"/>
                  <a:gd name="T3" fmla="*/ 39 h 97"/>
                  <a:gd name="T4" fmla="*/ 0 w 39"/>
                  <a:gd name="T5" fmla="*/ 97 h 97"/>
                  <a:gd name="T6" fmla="*/ 39 w 39"/>
                  <a:gd name="T7" fmla="*/ 97 h 97"/>
                  <a:gd name="T8" fmla="*/ 39 w 39"/>
                  <a:gd name="T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97">
                    <a:moveTo>
                      <a:pt x="39" y="0"/>
                    </a:moveTo>
                    <a:lnTo>
                      <a:pt x="0" y="39"/>
                    </a:lnTo>
                    <a:lnTo>
                      <a:pt x="0" y="97"/>
                    </a:lnTo>
                    <a:lnTo>
                      <a:pt x="39" y="97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6" name="Signal Strength Part 2"/>
              <p:cNvSpPr>
                <a:spLocks/>
              </p:cNvSpPr>
              <p:nvPr/>
            </p:nvSpPr>
            <p:spPr bwMode="auto">
              <a:xfrm>
                <a:off x="5556804" y="4523510"/>
                <a:ext cx="45197" cy="45990"/>
              </a:xfrm>
              <a:custGeom>
                <a:avLst/>
                <a:gdLst>
                  <a:gd name="T0" fmla="*/ 0 w 254"/>
                  <a:gd name="T1" fmla="*/ 254 h 254"/>
                  <a:gd name="T2" fmla="*/ 254 w 254"/>
                  <a:gd name="T3" fmla="*/ 254 h 254"/>
                  <a:gd name="T4" fmla="*/ 254 w 254"/>
                  <a:gd name="T5" fmla="*/ 0 h 254"/>
                  <a:gd name="T6" fmla="*/ 0 w 254"/>
                  <a:gd name="T7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4" h="254">
                    <a:moveTo>
                      <a:pt x="0" y="254"/>
                    </a:moveTo>
                    <a:lnTo>
                      <a:pt x="254" y="254"/>
                    </a:lnTo>
                    <a:lnTo>
                      <a:pt x="254" y="0"/>
                    </a:ln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30" name="WiFi"/>
            <p:cNvGrpSpPr>
              <a:grpSpLocks noChangeAspect="1"/>
            </p:cNvGrpSpPr>
            <p:nvPr/>
          </p:nvGrpSpPr>
          <p:grpSpPr>
            <a:xfrm>
              <a:off x="6546777" y="1437519"/>
              <a:ext cx="89601" cy="71363"/>
              <a:chOff x="5397426" y="4495757"/>
              <a:chExt cx="89601" cy="71363"/>
            </a:xfrm>
          </p:grpSpPr>
          <p:sp>
            <p:nvSpPr>
              <p:cNvPr id="33" name="WiFi Part 1"/>
              <p:cNvSpPr>
                <a:spLocks/>
              </p:cNvSpPr>
              <p:nvPr/>
            </p:nvSpPr>
            <p:spPr bwMode="auto">
              <a:xfrm>
                <a:off x="5397426" y="4495757"/>
                <a:ext cx="89601" cy="31717"/>
              </a:xfrm>
              <a:custGeom>
                <a:avLst/>
                <a:gdLst>
                  <a:gd name="T0" fmla="*/ 248 w 496"/>
                  <a:gd name="T1" fmla="*/ 0 h 175"/>
                  <a:gd name="T2" fmla="*/ 0 w 496"/>
                  <a:gd name="T3" fmla="*/ 86 h 175"/>
                  <a:gd name="T4" fmla="*/ 71 w 496"/>
                  <a:gd name="T5" fmla="*/ 175 h 175"/>
                  <a:gd name="T6" fmla="*/ 248 w 496"/>
                  <a:gd name="T7" fmla="*/ 113 h 175"/>
                  <a:gd name="T8" fmla="*/ 425 w 496"/>
                  <a:gd name="T9" fmla="*/ 175 h 175"/>
                  <a:gd name="T10" fmla="*/ 496 w 496"/>
                  <a:gd name="T11" fmla="*/ 86 h 175"/>
                  <a:gd name="T12" fmla="*/ 248 w 496"/>
                  <a:gd name="T13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6" h="175">
                    <a:moveTo>
                      <a:pt x="248" y="0"/>
                    </a:moveTo>
                    <a:cubicBezTo>
                      <a:pt x="104" y="0"/>
                      <a:pt x="10" y="79"/>
                      <a:pt x="0" y="86"/>
                    </a:cubicBezTo>
                    <a:lnTo>
                      <a:pt x="71" y="175"/>
                    </a:lnTo>
                    <a:cubicBezTo>
                      <a:pt x="80" y="168"/>
                      <a:pt x="147" y="113"/>
                      <a:pt x="248" y="113"/>
                    </a:cubicBezTo>
                    <a:cubicBezTo>
                      <a:pt x="348" y="113"/>
                      <a:pt x="416" y="168"/>
                      <a:pt x="425" y="175"/>
                    </a:cubicBezTo>
                    <a:lnTo>
                      <a:pt x="496" y="86"/>
                    </a:lnTo>
                    <a:cubicBezTo>
                      <a:pt x="487" y="79"/>
                      <a:pt x="391" y="0"/>
                      <a:pt x="248" y="0"/>
                    </a:cubicBez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" name="WiFi Part 2"/>
              <p:cNvSpPr>
                <a:spLocks/>
              </p:cNvSpPr>
              <p:nvPr/>
            </p:nvSpPr>
            <p:spPr bwMode="auto">
              <a:xfrm>
                <a:off x="5410113" y="4516373"/>
                <a:ext cx="64227" cy="50747"/>
              </a:xfrm>
              <a:custGeom>
                <a:avLst/>
                <a:gdLst>
                  <a:gd name="T0" fmla="*/ 0 w 354"/>
                  <a:gd name="T1" fmla="*/ 62 h 282"/>
                  <a:gd name="T2" fmla="*/ 177 w 354"/>
                  <a:gd name="T3" fmla="*/ 282 h 282"/>
                  <a:gd name="T4" fmla="*/ 177 w 354"/>
                  <a:gd name="T5" fmla="*/ 282 h 282"/>
                  <a:gd name="T6" fmla="*/ 177 w 354"/>
                  <a:gd name="T7" fmla="*/ 282 h 282"/>
                  <a:gd name="T8" fmla="*/ 354 w 354"/>
                  <a:gd name="T9" fmla="*/ 62 h 282"/>
                  <a:gd name="T10" fmla="*/ 177 w 354"/>
                  <a:gd name="T11" fmla="*/ 0 h 282"/>
                  <a:gd name="T12" fmla="*/ 0 w 354"/>
                  <a:gd name="T13" fmla="*/ 6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4" h="282">
                    <a:moveTo>
                      <a:pt x="0" y="62"/>
                    </a:moveTo>
                    <a:lnTo>
                      <a:pt x="177" y="282"/>
                    </a:lnTo>
                    <a:lnTo>
                      <a:pt x="177" y="282"/>
                    </a:lnTo>
                    <a:lnTo>
                      <a:pt x="177" y="282"/>
                    </a:lnTo>
                    <a:lnTo>
                      <a:pt x="354" y="62"/>
                    </a:lnTo>
                    <a:cubicBezTo>
                      <a:pt x="345" y="55"/>
                      <a:pt x="278" y="0"/>
                      <a:pt x="177" y="0"/>
                    </a:cubicBezTo>
                    <a:cubicBezTo>
                      <a:pt x="77" y="0"/>
                      <a:pt x="9" y="55"/>
                      <a:pt x="0" y="62"/>
                    </a:cubicBez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40" name="Background"/>
          <p:cNvSpPr/>
          <p:nvPr/>
        </p:nvSpPr>
        <p:spPr>
          <a:xfrm>
            <a:off x="5160962" y="692610"/>
            <a:ext cx="2286000" cy="5832734"/>
          </a:xfrm>
          <a:prstGeom prst="rect">
            <a:avLst/>
          </a:prstGeom>
          <a:solidFill>
            <a:srgbClr val="EEEEEE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1" name="그룹 57"/>
          <p:cNvGrpSpPr/>
          <p:nvPr userDrawn="1"/>
        </p:nvGrpSpPr>
        <p:grpSpPr>
          <a:xfrm>
            <a:off x="306363" y="6220544"/>
            <a:ext cx="7140599" cy="304800"/>
            <a:chOff x="306363" y="4451810"/>
            <a:chExt cx="7140599" cy="304800"/>
          </a:xfrm>
        </p:grpSpPr>
        <p:sp>
          <p:nvSpPr>
            <p:cNvPr id="5" name="Navigation Bar Container"/>
            <p:cNvSpPr/>
            <p:nvPr/>
          </p:nvSpPr>
          <p:spPr>
            <a:xfrm>
              <a:off x="306363" y="4451810"/>
              <a:ext cx="2286000" cy="304800"/>
            </a:xfrm>
            <a:prstGeom prst="rect">
              <a:avLst/>
            </a:prstGeom>
            <a:solidFill>
              <a:srgbClr val="00000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Back"/>
            <p:cNvSpPr>
              <a:spLocks noChangeAspect="1" noEditPoints="1"/>
            </p:cNvSpPr>
            <p:nvPr/>
          </p:nvSpPr>
          <p:spPr bwMode="auto">
            <a:xfrm>
              <a:off x="761502" y="4550291"/>
              <a:ext cx="92772" cy="107838"/>
            </a:xfrm>
            <a:custGeom>
              <a:avLst/>
              <a:gdLst>
                <a:gd name="T0" fmla="*/ 469 w 513"/>
                <a:gd name="T1" fmla="*/ 592 h 593"/>
                <a:gd name="T2" fmla="*/ 450 w 513"/>
                <a:gd name="T3" fmla="*/ 585 h 593"/>
                <a:gd name="T4" fmla="*/ 27 w 513"/>
                <a:gd name="T5" fmla="*/ 338 h 593"/>
                <a:gd name="T6" fmla="*/ 2 w 513"/>
                <a:gd name="T7" fmla="*/ 292 h 593"/>
                <a:gd name="T8" fmla="*/ 29 w 513"/>
                <a:gd name="T9" fmla="*/ 254 h 593"/>
                <a:gd name="T10" fmla="*/ 449 w 513"/>
                <a:gd name="T11" fmla="*/ 9 h 593"/>
                <a:gd name="T12" fmla="*/ 468 w 513"/>
                <a:gd name="T13" fmla="*/ 1 h 593"/>
                <a:gd name="T14" fmla="*/ 504 w 513"/>
                <a:gd name="T15" fmla="*/ 15 h 593"/>
                <a:gd name="T16" fmla="*/ 513 w 513"/>
                <a:gd name="T17" fmla="*/ 37 h 593"/>
                <a:gd name="T18" fmla="*/ 513 w 513"/>
                <a:gd name="T19" fmla="*/ 49 h 593"/>
                <a:gd name="T20" fmla="*/ 513 w 513"/>
                <a:gd name="T21" fmla="*/ 553 h 593"/>
                <a:gd name="T22" fmla="*/ 506 w 513"/>
                <a:gd name="T23" fmla="*/ 574 h 593"/>
                <a:gd name="T24" fmla="*/ 469 w 513"/>
                <a:gd name="T25" fmla="*/ 592 h 593"/>
                <a:gd name="T26" fmla="*/ 442 w 513"/>
                <a:gd name="T27" fmla="*/ 498 h 593"/>
                <a:gd name="T28" fmla="*/ 442 w 513"/>
                <a:gd name="T29" fmla="*/ 93 h 593"/>
                <a:gd name="T30" fmla="*/ 96 w 513"/>
                <a:gd name="T31" fmla="*/ 297 h 593"/>
                <a:gd name="T32" fmla="*/ 442 w 513"/>
                <a:gd name="T33" fmla="*/ 498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3" h="593">
                  <a:moveTo>
                    <a:pt x="469" y="592"/>
                  </a:moveTo>
                  <a:cubicBezTo>
                    <a:pt x="458" y="590"/>
                    <a:pt x="454" y="588"/>
                    <a:pt x="450" y="585"/>
                  </a:cubicBezTo>
                  <a:lnTo>
                    <a:pt x="27" y="338"/>
                  </a:lnTo>
                  <a:cubicBezTo>
                    <a:pt x="13" y="330"/>
                    <a:pt x="0" y="311"/>
                    <a:pt x="2" y="292"/>
                  </a:cubicBezTo>
                  <a:cubicBezTo>
                    <a:pt x="5" y="273"/>
                    <a:pt x="17" y="261"/>
                    <a:pt x="29" y="254"/>
                  </a:cubicBezTo>
                  <a:lnTo>
                    <a:pt x="449" y="9"/>
                  </a:lnTo>
                  <a:cubicBezTo>
                    <a:pt x="454" y="6"/>
                    <a:pt x="458" y="2"/>
                    <a:pt x="468" y="1"/>
                  </a:cubicBezTo>
                  <a:cubicBezTo>
                    <a:pt x="478" y="0"/>
                    <a:pt x="496" y="5"/>
                    <a:pt x="504" y="15"/>
                  </a:cubicBezTo>
                  <a:cubicBezTo>
                    <a:pt x="512" y="25"/>
                    <a:pt x="512" y="32"/>
                    <a:pt x="513" y="37"/>
                  </a:cubicBezTo>
                  <a:cubicBezTo>
                    <a:pt x="513" y="42"/>
                    <a:pt x="513" y="46"/>
                    <a:pt x="513" y="49"/>
                  </a:cubicBezTo>
                  <a:cubicBezTo>
                    <a:pt x="513" y="216"/>
                    <a:pt x="513" y="388"/>
                    <a:pt x="513" y="553"/>
                  </a:cubicBezTo>
                  <a:cubicBezTo>
                    <a:pt x="513" y="557"/>
                    <a:pt x="513" y="563"/>
                    <a:pt x="506" y="574"/>
                  </a:cubicBezTo>
                  <a:cubicBezTo>
                    <a:pt x="499" y="585"/>
                    <a:pt x="479" y="593"/>
                    <a:pt x="469" y="592"/>
                  </a:cubicBezTo>
                  <a:close/>
                  <a:moveTo>
                    <a:pt x="442" y="498"/>
                  </a:moveTo>
                  <a:lnTo>
                    <a:pt x="442" y="93"/>
                  </a:lnTo>
                  <a:lnTo>
                    <a:pt x="96" y="297"/>
                  </a:lnTo>
                  <a:lnTo>
                    <a:pt x="442" y="498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" name="Home"/>
            <p:cNvSpPr>
              <a:spLocks noChangeAspect="1" noEditPoints="1"/>
            </p:cNvSpPr>
            <p:nvPr/>
          </p:nvSpPr>
          <p:spPr bwMode="auto">
            <a:xfrm>
              <a:off x="1395048" y="4554256"/>
              <a:ext cx="99116" cy="99908"/>
            </a:xfrm>
            <a:custGeom>
              <a:avLst/>
              <a:gdLst>
                <a:gd name="T0" fmla="*/ 276 w 551"/>
                <a:gd name="T1" fmla="*/ 551 h 551"/>
                <a:gd name="T2" fmla="*/ 0 w 551"/>
                <a:gd name="T3" fmla="*/ 275 h 551"/>
                <a:gd name="T4" fmla="*/ 276 w 551"/>
                <a:gd name="T5" fmla="*/ 0 h 551"/>
                <a:gd name="T6" fmla="*/ 551 w 551"/>
                <a:gd name="T7" fmla="*/ 275 h 551"/>
                <a:gd name="T8" fmla="*/ 276 w 551"/>
                <a:gd name="T9" fmla="*/ 551 h 551"/>
                <a:gd name="T10" fmla="*/ 276 w 551"/>
                <a:gd name="T11" fmla="*/ 487 h 551"/>
                <a:gd name="T12" fmla="*/ 488 w 551"/>
                <a:gd name="T13" fmla="*/ 275 h 551"/>
                <a:gd name="T14" fmla="*/ 276 w 551"/>
                <a:gd name="T15" fmla="*/ 64 h 551"/>
                <a:gd name="T16" fmla="*/ 64 w 551"/>
                <a:gd name="T17" fmla="*/ 275 h 551"/>
                <a:gd name="T18" fmla="*/ 276 w 551"/>
                <a:gd name="T19" fmla="*/ 487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1" h="551">
                  <a:moveTo>
                    <a:pt x="276" y="551"/>
                  </a:moveTo>
                  <a:cubicBezTo>
                    <a:pt x="124" y="551"/>
                    <a:pt x="0" y="427"/>
                    <a:pt x="0" y="275"/>
                  </a:cubicBezTo>
                  <a:cubicBezTo>
                    <a:pt x="0" y="123"/>
                    <a:pt x="124" y="0"/>
                    <a:pt x="276" y="0"/>
                  </a:cubicBezTo>
                  <a:cubicBezTo>
                    <a:pt x="428" y="0"/>
                    <a:pt x="551" y="123"/>
                    <a:pt x="551" y="275"/>
                  </a:cubicBezTo>
                  <a:cubicBezTo>
                    <a:pt x="551" y="427"/>
                    <a:pt x="428" y="551"/>
                    <a:pt x="276" y="551"/>
                  </a:cubicBezTo>
                  <a:close/>
                  <a:moveTo>
                    <a:pt x="276" y="487"/>
                  </a:moveTo>
                  <a:cubicBezTo>
                    <a:pt x="393" y="487"/>
                    <a:pt x="488" y="393"/>
                    <a:pt x="488" y="275"/>
                  </a:cubicBezTo>
                  <a:cubicBezTo>
                    <a:pt x="488" y="158"/>
                    <a:pt x="393" y="64"/>
                    <a:pt x="276" y="64"/>
                  </a:cubicBezTo>
                  <a:cubicBezTo>
                    <a:pt x="158" y="64"/>
                    <a:pt x="64" y="158"/>
                    <a:pt x="64" y="275"/>
                  </a:cubicBezTo>
                  <a:cubicBezTo>
                    <a:pt x="64" y="393"/>
                    <a:pt x="158" y="487"/>
                    <a:pt x="276" y="487"/>
                  </a:cubicBez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" name="Recents"/>
            <p:cNvSpPr>
              <a:spLocks noChangeAspect="1" noEditPoints="1"/>
            </p:cNvSpPr>
            <p:nvPr/>
          </p:nvSpPr>
          <p:spPr bwMode="auto">
            <a:xfrm>
              <a:off x="2035731" y="4552670"/>
              <a:ext cx="101494" cy="102287"/>
            </a:xfrm>
            <a:custGeom>
              <a:avLst/>
              <a:gdLst>
                <a:gd name="T0" fmla="*/ 62 w 564"/>
                <a:gd name="T1" fmla="*/ 565 h 565"/>
                <a:gd name="T2" fmla="*/ 20 w 564"/>
                <a:gd name="T3" fmla="*/ 547 h 565"/>
                <a:gd name="T4" fmla="*/ 0 w 564"/>
                <a:gd name="T5" fmla="*/ 504 h 565"/>
                <a:gd name="T6" fmla="*/ 0 w 564"/>
                <a:gd name="T7" fmla="*/ 61 h 565"/>
                <a:gd name="T8" fmla="*/ 20 w 564"/>
                <a:gd name="T9" fmla="*/ 18 h 565"/>
                <a:gd name="T10" fmla="*/ 62 w 564"/>
                <a:gd name="T11" fmla="*/ 0 h 565"/>
                <a:gd name="T12" fmla="*/ 501 w 564"/>
                <a:gd name="T13" fmla="*/ 0 h 565"/>
                <a:gd name="T14" fmla="*/ 544 w 564"/>
                <a:gd name="T15" fmla="*/ 18 h 565"/>
                <a:gd name="T16" fmla="*/ 564 w 564"/>
                <a:gd name="T17" fmla="*/ 61 h 565"/>
                <a:gd name="T18" fmla="*/ 564 w 564"/>
                <a:gd name="T19" fmla="*/ 504 h 565"/>
                <a:gd name="T20" fmla="*/ 544 w 564"/>
                <a:gd name="T21" fmla="*/ 547 h 565"/>
                <a:gd name="T22" fmla="*/ 501 w 564"/>
                <a:gd name="T23" fmla="*/ 565 h 565"/>
                <a:gd name="T24" fmla="*/ 62 w 564"/>
                <a:gd name="T25" fmla="*/ 565 h 565"/>
                <a:gd name="T26" fmla="*/ 70 w 564"/>
                <a:gd name="T27" fmla="*/ 494 h 565"/>
                <a:gd name="T28" fmla="*/ 493 w 564"/>
                <a:gd name="T29" fmla="*/ 494 h 565"/>
                <a:gd name="T30" fmla="*/ 493 w 564"/>
                <a:gd name="T31" fmla="*/ 71 h 565"/>
                <a:gd name="T32" fmla="*/ 70 w 564"/>
                <a:gd name="T33" fmla="*/ 71 h 565"/>
                <a:gd name="T34" fmla="*/ 70 w 564"/>
                <a:gd name="T35" fmla="*/ 494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4" h="565">
                  <a:moveTo>
                    <a:pt x="62" y="565"/>
                  </a:moveTo>
                  <a:cubicBezTo>
                    <a:pt x="44" y="565"/>
                    <a:pt x="31" y="557"/>
                    <a:pt x="20" y="547"/>
                  </a:cubicBezTo>
                  <a:cubicBezTo>
                    <a:pt x="10" y="537"/>
                    <a:pt x="0" y="524"/>
                    <a:pt x="0" y="504"/>
                  </a:cubicBezTo>
                  <a:lnTo>
                    <a:pt x="0" y="61"/>
                  </a:lnTo>
                  <a:cubicBezTo>
                    <a:pt x="0" y="41"/>
                    <a:pt x="10" y="28"/>
                    <a:pt x="20" y="18"/>
                  </a:cubicBezTo>
                  <a:cubicBezTo>
                    <a:pt x="31" y="8"/>
                    <a:pt x="44" y="0"/>
                    <a:pt x="62" y="0"/>
                  </a:cubicBezTo>
                  <a:lnTo>
                    <a:pt x="501" y="0"/>
                  </a:lnTo>
                  <a:cubicBezTo>
                    <a:pt x="519" y="0"/>
                    <a:pt x="533" y="8"/>
                    <a:pt x="544" y="18"/>
                  </a:cubicBezTo>
                  <a:cubicBezTo>
                    <a:pt x="555" y="28"/>
                    <a:pt x="564" y="41"/>
                    <a:pt x="564" y="61"/>
                  </a:cubicBezTo>
                  <a:lnTo>
                    <a:pt x="564" y="504"/>
                  </a:lnTo>
                  <a:cubicBezTo>
                    <a:pt x="564" y="524"/>
                    <a:pt x="555" y="537"/>
                    <a:pt x="544" y="547"/>
                  </a:cubicBezTo>
                  <a:cubicBezTo>
                    <a:pt x="533" y="557"/>
                    <a:pt x="519" y="565"/>
                    <a:pt x="501" y="565"/>
                  </a:cubicBezTo>
                  <a:lnTo>
                    <a:pt x="62" y="565"/>
                  </a:lnTo>
                  <a:close/>
                  <a:moveTo>
                    <a:pt x="70" y="494"/>
                  </a:moveTo>
                  <a:lnTo>
                    <a:pt x="493" y="494"/>
                  </a:lnTo>
                  <a:lnTo>
                    <a:pt x="493" y="71"/>
                  </a:lnTo>
                  <a:lnTo>
                    <a:pt x="70" y="71"/>
                  </a:lnTo>
                  <a:lnTo>
                    <a:pt x="70" y="49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Navigation Bar Container"/>
            <p:cNvSpPr/>
            <p:nvPr/>
          </p:nvSpPr>
          <p:spPr>
            <a:xfrm>
              <a:off x="2733662" y="4451810"/>
              <a:ext cx="2286000" cy="304800"/>
            </a:xfrm>
            <a:prstGeom prst="rect">
              <a:avLst/>
            </a:prstGeom>
            <a:solidFill>
              <a:srgbClr val="00000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" name="Back"/>
            <p:cNvSpPr>
              <a:spLocks noChangeAspect="1" noEditPoints="1"/>
            </p:cNvSpPr>
            <p:nvPr/>
          </p:nvSpPr>
          <p:spPr bwMode="auto">
            <a:xfrm>
              <a:off x="3188801" y="4550291"/>
              <a:ext cx="92772" cy="107838"/>
            </a:xfrm>
            <a:custGeom>
              <a:avLst/>
              <a:gdLst>
                <a:gd name="T0" fmla="*/ 469 w 513"/>
                <a:gd name="T1" fmla="*/ 592 h 593"/>
                <a:gd name="T2" fmla="*/ 450 w 513"/>
                <a:gd name="T3" fmla="*/ 585 h 593"/>
                <a:gd name="T4" fmla="*/ 27 w 513"/>
                <a:gd name="T5" fmla="*/ 338 h 593"/>
                <a:gd name="T6" fmla="*/ 2 w 513"/>
                <a:gd name="T7" fmla="*/ 292 h 593"/>
                <a:gd name="T8" fmla="*/ 29 w 513"/>
                <a:gd name="T9" fmla="*/ 254 h 593"/>
                <a:gd name="T10" fmla="*/ 449 w 513"/>
                <a:gd name="T11" fmla="*/ 9 h 593"/>
                <a:gd name="T12" fmla="*/ 468 w 513"/>
                <a:gd name="T13" fmla="*/ 1 h 593"/>
                <a:gd name="T14" fmla="*/ 504 w 513"/>
                <a:gd name="T15" fmla="*/ 15 h 593"/>
                <a:gd name="T16" fmla="*/ 513 w 513"/>
                <a:gd name="T17" fmla="*/ 37 h 593"/>
                <a:gd name="T18" fmla="*/ 513 w 513"/>
                <a:gd name="T19" fmla="*/ 49 h 593"/>
                <a:gd name="T20" fmla="*/ 513 w 513"/>
                <a:gd name="T21" fmla="*/ 553 h 593"/>
                <a:gd name="T22" fmla="*/ 506 w 513"/>
                <a:gd name="T23" fmla="*/ 574 h 593"/>
                <a:gd name="T24" fmla="*/ 469 w 513"/>
                <a:gd name="T25" fmla="*/ 592 h 593"/>
                <a:gd name="T26" fmla="*/ 442 w 513"/>
                <a:gd name="T27" fmla="*/ 498 h 593"/>
                <a:gd name="T28" fmla="*/ 442 w 513"/>
                <a:gd name="T29" fmla="*/ 93 h 593"/>
                <a:gd name="T30" fmla="*/ 96 w 513"/>
                <a:gd name="T31" fmla="*/ 297 h 593"/>
                <a:gd name="T32" fmla="*/ 442 w 513"/>
                <a:gd name="T33" fmla="*/ 498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3" h="593">
                  <a:moveTo>
                    <a:pt x="469" y="592"/>
                  </a:moveTo>
                  <a:cubicBezTo>
                    <a:pt x="458" y="590"/>
                    <a:pt x="454" y="588"/>
                    <a:pt x="450" y="585"/>
                  </a:cubicBezTo>
                  <a:lnTo>
                    <a:pt x="27" y="338"/>
                  </a:lnTo>
                  <a:cubicBezTo>
                    <a:pt x="13" y="330"/>
                    <a:pt x="0" y="311"/>
                    <a:pt x="2" y="292"/>
                  </a:cubicBezTo>
                  <a:cubicBezTo>
                    <a:pt x="5" y="273"/>
                    <a:pt x="17" y="261"/>
                    <a:pt x="29" y="254"/>
                  </a:cubicBezTo>
                  <a:lnTo>
                    <a:pt x="449" y="9"/>
                  </a:lnTo>
                  <a:cubicBezTo>
                    <a:pt x="454" y="6"/>
                    <a:pt x="458" y="2"/>
                    <a:pt x="468" y="1"/>
                  </a:cubicBezTo>
                  <a:cubicBezTo>
                    <a:pt x="478" y="0"/>
                    <a:pt x="496" y="5"/>
                    <a:pt x="504" y="15"/>
                  </a:cubicBezTo>
                  <a:cubicBezTo>
                    <a:pt x="512" y="25"/>
                    <a:pt x="512" y="32"/>
                    <a:pt x="513" y="37"/>
                  </a:cubicBezTo>
                  <a:cubicBezTo>
                    <a:pt x="513" y="42"/>
                    <a:pt x="513" y="46"/>
                    <a:pt x="513" y="49"/>
                  </a:cubicBezTo>
                  <a:cubicBezTo>
                    <a:pt x="513" y="216"/>
                    <a:pt x="513" y="388"/>
                    <a:pt x="513" y="553"/>
                  </a:cubicBezTo>
                  <a:cubicBezTo>
                    <a:pt x="513" y="557"/>
                    <a:pt x="513" y="563"/>
                    <a:pt x="506" y="574"/>
                  </a:cubicBezTo>
                  <a:cubicBezTo>
                    <a:pt x="499" y="585"/>
                    <a:pt x="479" y="593"/>
                    <a:pt x="469" y="592"/>
                  </a:cubicBezTo>
                  <a:close/>
                  <a:moveTo>
                    <a:pt x="442" y="498"/>
                  </a:moveTo>
                  <a:lnTo>
                    <a:pt x="442" y="93"/>
                  </a:lnTo>
                  <a:lnTo>
                    <a:pt x="96" y="297"/>
                  </a:lnTo>
                  <a:lnTo>
                    <a:pt x="442" y="498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" name="Home"/>
            <p:cNvSpPr>
              <a:spLocks noChangeAspect="1" noEditPoints="1"/>
            </p:cNvSpPr>
            <p:nvPr/>
          </p:nvSpPr>
          <p:spPr bwMode="auto">
            <a:xfrm>
              <a:off x="3822347" y="4554256"/>
              <a:ext cx="99116" cy="99908"/>
            </a:xfrm>
            <a:custGeom>
              <a:avLst/>
              <a:gdLst>
                <a:gd name="T0" fmla="*/ 276 w 551"/>
                <a:gd name="T1" fmla="*/ 551 h 551"/>
                <a:gd name="T2" fmla="*/ 0 w 551"/>
                <a:gd name="T3" fmla="*/ 275 h 551"/>
                <a:gd name="T4" fmla="*/ 276 w 551"/>
                <a:gd name="T5" fmla="*/ 0 h 551"/>
                <a:gd name="T6" fmla="*/ 551 w 551"/>
                <a:gd name="T7" fmla="*/ 275 h 551"/>
                <a:gd name="T8" fmla="*/ 276 w 551"/>
                <a:gd name="T9" fmla="*/ 551 h 551"/>
                <a:gd name="T10" fmla="*/ 276 w 551"/>
                <a:gd name="T11" fmla="*/ 487 h 551"/>
                <a:gd name="T12" fmla="*/ 488 w 551"/>
                <a:gd name="T13" fmla="*/ 275 h 551"/>
                <a:gd name="T14" fmla="*/ 276 w 551"/>
                <a:gd name="T15" fmla="*/ 64 h 551"/>
                <a:gd name="T16" fmla="*/ 64 w 551"/>
                <a:gd name="T17" fmla="*/ 275 h 551"/>
                <a:gd name="T18" fmla="*/ 276 w 551"/>
                <a:gd name="T19" fmla="*/ 487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1" h="551">
                  <a:moveTo>
                    <a:pt x="276" y="551"/>
                  </a:moveTo>
                  <a:cubicBezTo>
                    <a:pt x="124" y="551"/>
                    <a:pt x="0" y="427"/>
                    <a:pt x="0" y="275"/>
                  </a:cubicBezTo>
                  <a:cubicBezTo>
                    <a:pt x="0" y="123"/>
                    <a:pt x="124" y="0"/>
                    <a:pt x="276" y="0"/>
                  </a:cubicBezTo>
                  <a:cubicBezTo>
                    <a:pt x="428" y="0"/>
                    <a:pt x="551" y="123"/>
                    <a:pt x="551" y="275"/>
                  </a:cubicBezTo>
                  <a:cubicBezTo>
                    <a:pt x="551" y="427"/>
                    <a:pt x="428" y="551"/>
                    <a:pt x="276" y="551"/>
                  </a:cubicBezTo>
                  <a:close/>
                  <a:moveTo>
                    <a:pt x="276" y="487"/>
                  </a:moveTo>
                  <a:cubicBezTo>
                    <a:pt x="393" y="487"/>
                    <a:pt x="488" y="393"/>
                    <a:pt x="488" y="275"/>
                  </a:cubicBezTo>
                  <a:cubicBezTo>
                    <a:pt x="488" y="158"/>
                    <a:pt x="393" y="64"/>
                    <a:pt x="276" y="64"/>
                  </a:cubicBezTo>
                  <a:cubicBezTo>
                    <a:pt x="158" y="64"/>
                    <a:pt x="64" y="158"/>
                    <a:pt x="64" y="275"/>
                  </a:cubicBezTo>
                  <a:cubicBezTo>
                    <a:pt x="64" y="393"/>
                    <a:pt x="158" y="487"/>
                    <a:pt x="276" y="487"/>
                  </a:cubicBez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6" name="Recents"/>
            <p:cNvSpPr>
              <a:spLocks noChangeAspect="1" noEditPoints="1"/>
            </p:cNvSpPr>
            <p:nvPr/>
          </p:nvSpPr>
          <p:spPr bwMode="auto">
            <a:xfrm>
              <a:off x="4463030" y="4552670"/>
              <a:ext cx="101494" cy="102287"/>
            </a:xfrm>
            <a:custGeom>
              <a:avLst/>
              <a:gdLst>
                <a:gd name="T0" fmla="*/ 62 w 564"/>
                <a:gd name="T1" fmla="*/ 565 h 565"/>
                <a:gd name="T2" fmla="*/ 20 w 564"/>
                <a:gd name="T3" fmla="*/ 547 h 565"/>
                <a:gd name="T4" fmla="*/ 0 w 564"/>
                <a:gd name="T5" fmla="*/ 504 h 565"/>
                <a:gd name="T6" fmla="*/ 0 w 564"/>
                <a:gd name="T7" fmla="*/ 61 h 565"/>
                <a:gd name="T8" fmla="*/ 20 w 564"/>
                <a:gd name="T9" fmla="*/ 18 h 565"/>
                <a:gd name="T10" fmla="*/ 62 w 564"/>
                <a:gd name="T11" fmla="*/ 0 h 565"/>
                <a:gd name="T12" fmla="*/ 501 w 564"/>
                <a:gd name="T13" fmla="*/ 0 h 565"/>
                <a:gd name="T14" fmla="*/ 544 w 564"/>
                <a:gd name="T15" fmla="*/ 18 h 565"/>
                <a:gd name="T16" fmla="*/ 564 w 564"/>
                <a:gd name="T17" fmla="*/ 61 h 565"/>
                <a:gd name="T18" fmla="*/ 564 w 564"/>
                <a:gd name="T19" fmla="*/ 504 h 565"/>
                <a:gd name="T20" fmla="*/ 544 w 564"/>
                <a:gd name="T21" fmla="*/ 547 h 565"/>
                <a:gd name="T22" fmla="*/ 501 w 564"/>
                <a:gd name="T23" fmla="*/ 565 h 565"/>
                <a:gd name="T24" fmla="*/ 62 w 564"/>
                <a:gd name="T25" fmla="*/ 565 h 565"/>
                <a:gd name="T26" fmla="*/ 70 w 564"/>
                <a:gd name="T27" fmla="*/ 494 h 565"/>
                <a:gd name="T28" fmla="*/ 493 w 564"/>
                <a:gd name="T29" fmla="*/ 494 h 565"/>
                <a:gd name="T30" fmla="*/ 493 w 564"/>
                <a:gd name="T31" fmla="*/ 71 h 565"/>
                <a:gd name="T32" fmla="*/ 70 w 564"/>
                <a:gd name="T33" fmla="*/ 71 h 565"/>
                <a:gd name="T34" fmla="*/ 70 w 564"/>
                <a:gd name="T35" fmla="*/ 494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4" h="565">
                  <a:moveTo>
                    <a:pt x="62" y="565"/>
                  </a:moveTo>
                  <a:cubicBezTo>
                    <a:pt x="44" y="565"/>
                    <a:pt x="31" y="557"/>
                    <a:pt x="20" y="547"/>
                  </a:cubicBezTo>
                  <a:cubicBezTo>
                    <a:pt x="10" y="537"/>
                    <a:pt x="0" y="524"/>
                    <a:pt x="0" y="504"/>
                  </a:cubicBezTo>
                  <a:lnTo>
                    <a:pt x="0" y="61"/>
                  </a:lnTo>
                  <a:cubicBezTo>
                    <a:pt x="0" y="41"/>
                    <a:pt x="10" y="28"/>
                    <a:pt x="20" y="18"/>
                  </a:cubicBezTo>
                  <a:cubicBezTo>
                    <a:pt x="31" y="8"/>
                    <a:pt x="44" y="0"/>
                    <a:pt x="62" y="0"/>
                  </a:cubicBezTo>
                  <a:lnTo>
                    <a:pt x="501" y="0"/>
                  </a:lnTo>
                  <a:cubicBezTo>
                    <a:pt x="519" y="0"/>
                    <a:pt x="533" y="8"/>
                    <a:pt x="544" y="18"/>
                  </a:cubicBezTo>
                  <a:cubicBezTo>
                    <a:pt x="555" y="28"/>
                    <a:pt x="564" y="41"/>
                    <a:pt x="564" y="61"/>
                  </a:cubicBezTo>
                  <a:lnTo>
                    <a:pt x="564" y="504"/>
                  </a:lnTo>
                  <a:cubicBezTo>
                    <a:pt x="564" y="524"/>
                    <a:pt x="555" y="537"/>
                    <a:pt x="544" y="547"/>
                  </a:cubicBezTo>
                  <a:cubicBezTo>
                    <a:pt x="533" y="557"/>
                    <a:pt x="519" y="565"/>
                    <a:pt x="501" y="565"/>
                  </a:cubicBezTo>
                  <a:lnTo>
                    <a:pt x="62" y="565"/>
                  </a:lnTo>
                  <a:close/>
                  <a:moveTo>
                    <a:pt x="70" y="494"/>
                  </a:moveTo>
                  <a:lnTo>
                    <a:pt x="493" y="494"/>
                  </a:lnTo>
                  <a:lnTo>
                    <a:pt x="493" y="71"/>
                  </a:lnTo>
                  <a:lnTo>
                    <a:pt x="70" y="71"/>
                  </a:lnTo>
                  <a:lnTo>
                    <a:pt x="70" y="49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" name="Navigation Bar Container"/>
            <p:cNvSpPr/>
            <p:nvPr/>
          </p:nvSpPr>
          <p:spPr>
            <a:xfrm>
              <a:off x="5160962" y="4451810"/>
              <a:ext cx="2286000" cy="304800"/>
            </a:xfrm>
            <a:prstGeom prst="rect">
              <a:avLst/>
            </a:prstGeom>
            <a:solidFill>
              <a:srgbClr val="00000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" name="Back"/>
            <p:cNvSpPr>
              <a:spLocks noChangeAspect="1" noEditPoints="1"/>
            </p:cNvSpPr>
            <p:nvPr/>
          </p:nvSpPr>
          <p:spPr bwMode="auto">
            <a:xfrm>
              <a:off x="5616101" y="4550291"/>
              <a:ext cx="92772" cy="107838"/>
            </a:xfrm>
            <a:custGeom>
              <a:avLst/>
              <a:gdLst>
                <a:gd name="T0" fmla="*/ 469 w 513"/>
                <a:gd name="T1" fmla="*/ 592 h 593"/>
                <a:gd name="T2" fmla="*/ 450 w 513"/>
                <a:gd name="T3" fmla="*/ 585 h 593"/>
                <a:gd name="T4" fmla="*/ 27 w 513"/>
                <a:gd name="T5" fmla="*/ 338 h 593"/>
                <a:gd name="T6" fmla="*/ 2 w 513"/>
                <a:gd name="T7" fmla="*/ 292 h 593"/>
                <a:gd name="T8" fmla="*/ 29 w 513"/>
                <a:gd name="T9" fmla="*/ 254 h 593"/>
                <a:gd name="T10" fmla="*/ 449 w 513"/>
                <a:gd name="T11" fmla="*/ 9 h 593"/>
                <a:gd name="T12" fmla="*/ 468 w 513"/>
                <a:gd name="T13" fmla="*/ 1 h 593"/>
                <a:gd name="T14" fmla="*/ 504 w 513"/>
                <a:gd name="T15" fmla="*/ 15 h 593"/>
                <a:gd name="T16" fmla="*/ 513 w 513"/>
                <a:gd name="T17" fmla="*/ 37 h 593"/>
                <a:gd name="T18" fmla="*/ 513 w 513"/>
                <a:gd name="T19" fmla="*/ 49 h 593"/>
                <a:gd name="T20" fmla="*/ 513 w 513"/>
                <a:gd name="T21" fmla="*/ 553 h 593"/>
                <a:gd name="T22" fmla="*/ 506 w 513"/>
                <a:gd name="T23" fmla="*/ 574 h 593"/>
                <a:gd name="T24" fmla="*/ 469 w 513"/>
                <a:gd name="T25" fmla="*/ 592 h 593"/>
                <a:gd name="T26" fmla="*/ 442 w 513"/>
                <a:gd name="T27" fmla="*/ 498 h 593"/>
                <a:gd name="T28" fmla="*/ 442 w 513"/>
                <a:gd name="T29" fmla="*/ 93 h 593"/>
                <a:gd name="T30" fmla="*/ 96 w 513"/>
                <a:gd name="T31" fmla="*/ 297 h 593"/>
                <a:gd name="T32" fmla="*/ 442 w 513"/>
                <a:gd name="T33" fmla="*/ 498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3" h="593">
                  <a:moveTo>
                    <a:pt x="469" y="592"/>
                  </a:moveTo>
                  <a:cubicBezTo>
                    <a:pt x="458" y="590"/>
                    <a:pt x="454" y="588"/>
                    <a:pt x="450" y="585"/>
                  </a:cubicBezTo>
                  <a:lnTo>
                    <a:pt x="27" y="338"/>
                  </a:lnTo>
                  <a:cubicBezTo>
                    <a:pt x="13" y="330"/>
                    <a:pt x="0" y="311"/>
                    <a:pt x="2" y="292"/>
                  </a:cubicBezTo>
                  <a:cubicBezTo>
                    <a:pt x="5" y="273"/>
                    <a:pt x="17" y="261"/>
                    <a:pt x="29" y="254"/>
                  </a:cubicBezTo>
                  <a:lnTo>
                    <a:pt x="449" y="9"/>
                  </a:lnTo>
                  <a:cubicBezTo>
                    <a:pt x="454" y="6"/>
                    <a:pt x="458" y="2"/>
                    <a:pt x="468" y="1"/>
                  </a:cubicBezTo>
                  <a:cubicBezTo>
                    <a:pt x="478" y="0"/>
                    <a:pt x="496" y="5"/>
                    <a:pt x="504" y="15"/>
                  </a:cubicBezTo>
                  <a:cubicBezTo>
                    <a:pt x="512" y="25"/>
                    <a:pt x="512" y="32"/>
                    <a:pt x="513" y="37"/>
                  </a:cubicBezTo>
                  <a:cubicBezTo>
                    <a:pt x="513" y="42"/>
                    <a:pt x="513" y="46"/>
                    <a:pt x="513" y="49"/>
                  </a:cubicBezTo>
                  <a:cubicBezTo>
                    <a:pt x="513" y="216"/>
                    <a:pt x="513" y="388"/>
                    <a:pt x="513" y="553"/>
                  </a:cubicBezTo>
                  <a:cubicBezTo>
                    <a:pt x="513" y="557"/>
                    <a:pt x="513" y="563"/>
                    <a:pt x="506" y="574"/>
                  </a:cubicBezTo>
                  <a:cubicBezTo>
                    <a:pt x="499" y="585"/>
                    <a:pt x="479" y="593"/>
                    <a:pt x="469" y="592"/>
                  </a:cubicBezTo>
                  <a:close/>
                  <a:moveTo>
                    <a:pt x="442" y="498"/>
                  </a:moveTo>
                  <a:lnTo>
                    <a:pt x="442" y="93"/>
                  </a:lnTo>
                  <a:lnTo>
                    <a:pt x="96" y="297"/>
                  </a:lnTo>
                  <a:lnTo>
                    <a:pt x="442" y="498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3" name="Home"/>
            <p:cNvSpPr>
              <a:spLocks noChangeAspect="1" noEditPoints="1"/>
            </p:cNvSpPr>
            <p:nvPr/>
          </p:nvSpPr>
          <p:spPr bwMode="auto">
            <a:xfrm>
              <a:off x="6249647" y="4554256"/>
              <a:ext cx="99116" cy="99908"/>
            </a:xfrm>
            <a:custGeom>
              <a:avLst/>
              <a:gdLst>
                <a:gd name="T0" fmla="*/ 276 w 551"/>
                <a:gd name="T1" fmla="*/ 551 h 551"/>
                <a:gd name="T2" fmla="*/ 0 w 551"/>
                <a:gd name="T3" fmla="*/ 275 h 551"/>
                <a:gd name="T4" fmla="*/ 276 w 551"/>
                <a:gd name="T5" fmla="*/ 0 h 551"/>
                <a:gd name="T6" fmla="*/ 551 w 551"/>
                <a:gd name="T7" fmla="*/ 275 h 551"/>
                <a:gd name="T8" fmla="*/ 276 w 551"/>
                <a:gd name="T9" fmla="*/ 551 h 551"/>
                <a:gd name="T10" fmla="*/ 276 w 551"/>
                <a:gd name="T11" fmla="*/ 487 h 551"/>
                <a:gd name="T12" fmla="*/ 488 w 551"/>
                <a:gd name="T13" fmla="*/ 275 h 551"/>
                <a:gd name="T14" fmla="*/ 276 w 551"/>
                <a:gd name="T15" fmla="*/ 64 h 551"/>
                <a:gd name="T16" fmla="*/ 64 w 551"/>
                <a:gd name="T17" fmla="*/ 275 h 551"/>
                <a:gd name="T18" fmla="*/ 276 w 551"/>
                <a:gd name="T19" fmla="*/ 487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1" h="551">
                  <a:moveTo>
                    <a:pt x="276" y="551"/>
                  </a:moveTo>
                  <a:cubicBezTo>
                    <a:pt x="124" y="551"/>
                    <a:pt x="0" y="427"/>
                    <a:pt x="0" y="275"/>
                  </a:cubicBezTo>
                  <a:cubicBezTo>
                    <a:pt x="0" y="123"/>
                    <a:pt x="124" y="0"/>
                    <a:pt x="276" y="0"/>
                  </a:cubicBezTo>
                  <a:cubicBezTo>
                    <a:pt x="428" y="0"/>
                    <a:pt x="551" y="123"/>
                    <a:pt x="551" y="275"/>
                  </a:cubicBezTo>
                  <a:cubicBezTo>
                    <a:pt x="551" y="427"/>
                    <a:pt x="428" y="551"/>
                    <a:pt x="276" y="551"/>
                  </a:cubicBezTo>
                  <a:close/>
                  <a:moveTo>
                    <a:pt x="276" y="487"/>
                  </a:moveTo>
                  <a:cubicBezTo>
                    <a:pt x="393" y="487"/>
                    <a:pt x="488" y="393"/>
                    <a:pt x="488" y="275"/>
                  </a:cubicBezTo>
                  <a:cubicBezTo>
                    <a:pt x="488" y="158"/>
                    <a:pt x="393" y="64"/>
                    <a:pt x="276" y="64"/>
                  </a:cubicBezTo>
                  <a:cubicBezTo>
                    <a:pt x="158" y="64"/>
                    <a:pt x="64" y="158"/>
                    <a:pt x="64" y="275"/>
                  </a:cubicBezTo>
                  <a:cubicBezTo>
                    <a:pt x="64" y="393"/>
                    <a:pt x="158" y="487"/>
                    <a:pt x="276" y="487"/>
                  </a:cubicBez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4" name="Recents"/>
            <p:cNvSpPr>
              <a:spLocks noChangeAspect="1" noEditPoints="1"/>
            </p:cNvSpPr>
            <p:nvPr/>
          </p:nvSpPr>
          <p:spPr bwMode="auto">
            <a:xfrm>
              <a:off x="6890330" y="4552670"/>
              <a:ext cx="101494" cy="102287"/>
            </a:xfrm>
            <a:custGeom>
              <a:avLst/>
              <a:gdLst>
                <a:gd name="T0" fmla="*/ 62 w 564"/>
                <a:gd name="T1" fmla="*/ 565 h 565"/>
                <a:gd name="T2" fmla="*/ 20 w 564"/>
                <a:gd name="T3" fmla="*/ 547 h 565"/>
                <a:gd name="T4" fmla="*/ 0 w 564"/>
                <a:gd name="T5" fmla="*/ 504 h 565"/>
                <a:gd name="T6" fmla="*/ 0 w 564"/>
                <a:gd name="T7" fmla="*/ 61 h 565"/>
                <a:gd name="T8" fmla="*/ 20 w 564"/>
                <a:gd name="T9" fmla="*/ 18 h 565"/>
                <a:gd name="T10" fmla="*/ 62 w 564"/>
                <a:gd name="T11" fmla="*/ 0 h 565"/>
                <a:gd name="T12" fmla="*/ 501 w 564"/>
                <a:gd name="T13" fmla="*/ 0 h 565"/>
                <a:gd name="T14" fmla="*/ 544 w 564"/>
                <a:gd name="T15" fmla="*/ 18 h 565"/>
                <a:gd name="T16" fmla="*/ 564 w 564"/>
                <a:gd name="T17" fmla="*/ 61 h 565"/>
                <a:gd name="T18" fmla="*/ 564 w 564"/>
                <a:gd name="T19" fmla="*/ 504 h 565"/>
                <a:gd name="T20" fmla="*/ 544 w 564"/>
                <a:gd name="T21" fmla="*/ 547 h 565"/>
                <a:gd name="T22" fmla="*/ 501 w 564"/>
                <a:gd name="T23" fmla="*/ 565 h 565"/>
                <a:gd name="T24" fmla="*/ 62 w 564"/>
                <a:gd name="T25" fmla="*/ 565 h 565"/>
                <a:gd name="T26" fmla="*/ 70 w 564"/>
                <a:gd name="T27" fmla="*/ 494 h 565"/>
                <a:gd name="T28" fmla="*/ 493 w 564"/>
                <a:gd name="T29" fmla="*/ 494 h 565"/>
                <a:gd name="T30" fmla="*/ 493 w 564"/>
                <a:gd name="T31" fmla="*/ 71 h 565"/>
                <a:gd name="T32" fmla="*/ 70 w 564"/>
                <a:gd name="T33" fmla="*/ 71 h 565"/>
                <a:gd name="T34" fmla="*/ 70 w 564"/>
                <a:gd name="T35" fmla="*/ 494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4" h="565">
                  <a:moveTo>
                    <a:pt x="62" y="565"/>
                  </a:moveTo>
                  <a:cubicBezTo>
                    <a:pt x="44" y="565"/>
                    <a:pt x="31" y="557"/>
                    <a:pt x="20" y="547"/>
                  </a:cubicBezTo>
                  <a:cubicBezTo>
                    <a:pt x="10" y="537"/>
                    <a:pt x="0" y="524"/>
                    <a:pt x="0" y="504"/>
                  </a:cubicBezTo>
                  <a:lnTo>
                    <a:pt x="0" y="61"/>
                  </a:lnTo>
                  <a:cubicBezTo>
                    <a:pt x="0" y="41"/>
                    <a:pt x="10" y="28"/>
                    <a:pt x="20" y="18"/>
                  </a:cubicBezTo>
                  <a:cubicBezTo>
                    <a:pt x="31" y="8"/>
                    <a:pt x="44" y="0"/>
                    <a:pt x="62" y="0"/>
                  </a:cubicBezTo>
                  <a:lnTo>
                    <a:pt x="501" y="0"/>
                  </a:lnTo>
                  <a:cubicBezTo>
                    <a:pt x="519" y="0"/>
                    <a:pt x="533" y="8"/>
                    <a:pt x="544" y="18"/>
                  </a:cubicBezTo>
                  <a:cubicBezTo>
                    <a:pt x="555" y="28"/>
                    <a:pt x="564" y="41"/>
                    <a:pt x="564" y="61"/>
                  </a:cubicBezTo>
                  <a:lnTo>
                    <a:pt x="564" y="504"/>
                  </a:lnTo>
                  <a:cubicBezTo>
                    <a:pt x="564" y="524"/>
                    <a:pt x="555" y="537"/>
                    <a:pt x="544" y="547"/>
                  </a:cubicBezTo>
                  <a:cubicBezTo>
                    <a:pt x="533" y="557"/>
                    <a:pt x="519" y="565"/>
                    <a:pt x="501" y="565"/>
                  </a:cubicBezTo>
                  <a:lnTo>
                    <a:pt x="62" y="565"/>
                  </a:lnTo>
                  <a:close/>
                  <a:moveTo>
                    <a:pt x="70" y="494"/>
                  </a:moveTo>
                  <a:lnTo>
                    <a:pt x="493" y="494"/>
                  </a:lnTo>
                  <a:lnTo>
                    <a:pt x="493" y="71"/>
                  </a:lnTo>
                  <a:lnTo>
                    <a:pt x="70" y="71"/>
                  </a:lnTo>
                  <a:lnTo>
                    <a:pt x="70" y="49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2" name="그룹 42"/>
          <p:cNvGrpSpPr/>
          <p:nvPr/>
        </p:nvGrpSpPr>
        <p:grpSpPr>
          <a:xfrm>
            <a:off x="5160962" y="692610"/>
            <a:ext cx="2286000" cy="152400"/>
            <a:chOff x="4953000" y="1397000"/>
            <a:chExt cx="2286000" cy="152400"/>
          </a:xfrm>
        </p:grpSpPr>
        <p:sp>
          <p:nvSpPr>
            <p:cNvPr id="46" name="System Bar Container"/>
            <p:cNvSpPr>
              <a:spLocks noChangeArrowheads="1"/>
            </p:cNvSpPr>
            <p:nvPr/>
          </p:nvSpPr>
          <p:spPr bwMode="auto">
            <a:xfrm>
              <a:off x="4953000" y="1397000"/>
              <a:ext cx="2286000" cy="152400"/>
            </a:xfrm>
            <a:prstGeom prst="rect">
              <a:avLst/>
            </a:prstGeom>
            <a:solidFill>
              <a:srgbClr val="000000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" name="Time"/>
            <p:cNvSpPr>
              <a:spLocks noChangeAspect="1" noEditPoints="1"/>
            </p:cNvSpPr>
            <p:nvPr/>
          </p:nvSpPr>
          <p:spPr bwMode="auto">
            <a:xfrm>
              <a:off x="6983435" y="1442680"/>
              <a:ext cx="193854" cy="61041"/>
            </a:xfrm>
            <a:custGeom>
              <a:avLst/>
              <a:gdLst>
                <a:gd name="T0" fmla="*/ 10 w 122"/>
                <a:gd name="T1" fmla="*/ 6 h 38"/>
                <a:gd name="T2" fmla="*/ 14 w 122"/>
                <a:gd name="T3" fmla="*/ 0 h 38"/>
                <a:gd name="T4" fmla="*/ 52 w 122"/>
                <a:gd name="T5" fmla="*/ 37 h 38"/>
                <a:gd name="T6" fmla="*/ 40 w 122"/>
                <a:gd name="T7" fmla="*/ 20 h 38"/>
                <a:gd name="T8" fmla="*/ 46 w 122"/>
                <a:gd name="T9" fmla="*/ 12 h 38"/>
                <a:gd name="T10" fmla="*/ 44 w 122"/>
                <a:gd name="T11" fmla="*/ 5 h 38"/>
                <a:gd name="T12" fmla="*/ 36 w 122"/>
                <a:gd name="T13" fmla="*/ 4 h 38"/>
                <a:gd name="T14" fmla="*/ 32 w 122"/>
                <a:gd name="T15" fmla="*/ 11 h 38"/>
                <a:gd name="T16" fmla="*/ 30 w 122"/>
                <a:gd name="T17" fmla="*/ 3 h 38"/>
                <a:gd name="T18" fmla="*/ 44 w 122"/>
                <a:gd name="T19" fmla="*/ 0 h 38"/>
                <a:gd name="T20" fmla="*/ 51 w 122"/>
                <a:gd name="T21" fmla="*/ 9 h 38"/>
                <a:gd name="T22" fmla="*/ 46 w 122"/>
                <a:gd name="T23" fmla="*/ 19 h 38"/>
                <a:gd name="T24" fmla="*/ 52 w 122"/>
                <a:gd name="T25" fmla="*/ 33 h 38"/>
                <a:gd name="T26" fmla="*/ 58 w 122"/>
                <a:gd name="T27" fmla="*/ 33 h 38"/>
                <a:gd name="T28" fmla="*/ 63 w 122"/>
                <a:gd name="T29" fmla="*/ 35 h 38"/>
                <a:gd name="T30" fmla="*/ 58 w 122"/>
                <a:gd name="T31" fmla="*/ 36 h 38"/>
                <a:gd name="T32" fmla="*/ 58 w 122"/>
                <a:gd name="T33" fmla="*/ 10 h 38"/>
                <a:gd name="T34" fmla="*/ 63 w 122"/>
                <a:gd name="T35" fmla="*/ 12 h 38"/>
                <a:gd name="T36" fmla="*/ 58 w 122"/>
                <a:gd name="T37" fmla="*/ 14 h 38"/>
                <a:gd name="T38" fmla="*/ 80 w 122"/>
                <a:gd name="T39" fmla="*/ 16 h 38"/>
                <a:gd name="T40" fmla="*/ 87 w 122"/>
                <a:gd name="T41" fmla="*/ 12 h 38"/>
                <a:gd name="T42" fmla="*/ 81 w 122"/>
                <a:gd name="T43" fmla="*/ 3 h 38"/>
                <a:gd name="T44" fmla="*/ 75 w 122"/>
                <a:gd name="T45" fmla="*/ 7 h 38"/>
                <a:gd name="T46" fmla="*/ 70 w 122"/>
                <a:gd name="T47" fmla="*/ 6 h 38"/>
                <a:gd name="T48" fmla="*/ 81 w 122"/>
                <a:gd name="T49" fmla="*/ 0 h 38"/>
                <a:gd name="T50" fmla="*/ 91 w 122"/>
                <a:gd name="T51" fmla="*/ 5 h 38"/>
                <a:gd name="T52" fmla="*/ 91 w 122"/>
                <a:gd name="T53" fmla="*/ 14 h 38"/>
                <a:gd name="T54" fmla="*/ 89 w 122"/>
                <a:gd name="T55" fmla="*/ 20 h 38"/>
                <a:gd name="T56" fmla="*/ 93 w 122"/>
                <a:gd name="T57" fmla="*/ 27 h 38"/>
                <a:gd name="T58" fmla="*/ 85 w 122"/>
                <a:gd name="T59" fmla="*/ 37 h 38"/>
                <a:gd name="T60" fmla="*/ 73 w 122"/>
                <a:gd name="T61" fmla="*/ 35 h 38"/>
                <a:gd name="T62" fmla="*/ 74 w 122"/>
                <a:gd name="T63" fmla="*/ 27 h 38"/>
                <a:gd name="T64" fmla="*/ 78 w 122"/>
                <a:gd name="T65" fmla="*/ 33 h 38"/>
                <a:gd name="T66" fmla="*/ 86 w 122"/>
                <a:gd name="T67" fmla="*/ 32 h 38"/>
                <a:gd name="T68" fmla="*/ 87 w 122"/>
                <a:gd name="T69" fmla="*/ 24 h 38"/>
                <a:gd name="T70" fmla="*/ 80 w 122"/>
                <a:gd name="T71" fmla="*/ 20 h 38"/>
                <a:gd name="T72" fmla="*/ 122 w 122"/>
                <a:gd name="T73" fmla="*/ 21 h 38"/>
                <a:gd name="T74" fmla="*/ 115 w 122"/>
                <a:gd name="T75" fmla="*/ 37 h 38"/>
                <a:gd name="T76" fmla="*/ 102 w 122"/>
                <a:gd name="T77" fmla="*/ 34 h 38"/>
                <a:gd name="T78" fmla="*/ 99 w 122"/>
                <a:gd name="T79" fmla="*/ 16 h 38"/>
                <a:gd name="T80" fmla="*/ 106 w 122"/>
                <a:gd name="T81" fmla="*/ 0 h 38"/>
                <a:gd name="T82" fmla="*/ 119 w 122"/>
                <a:gd name="T83" fmla="*/ 3 h 38"/>
                <a:gd name="T84" fmla="*/ 122 w 122"/>
                <a:gd name="T85" fmla="*/ 21 h 38"/>
                <a:gd name="T86" fmla="*/ 116 w 122"/>
                <a:gd name="T87" fmla="*/ 6 h 38"/>
                <a:gd name="T88" fmla="*/ 108 w 122"/>
                <a:gd name="T89" fmla="*/ 4 h 38"/>
                <a:gd name="T90" fmla="*/ 104 w 122"/>
                <a:gd name="T91" fmla="*/ 15 h 38"/>
                <a:gd name="T92" fmla="*/ 105 w 122"/>
                <a:gd name="T93" fmla="*/ 31 h 38"/>
                <a:gd name="T94" fmla="*/ 114 w 122"/>
                <a:gd name="T95" fmla="*/ 33 h 38"/>
                <a:gd name="T96" fmla="*/ 117 w 122"/>
                <a:gd name="T97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2" h="38">
                  <a:moveTo>
                    <a:pt x="14" y="37"/>
                  </a:moveTo>
                  <a:cubicBezTo>
                    <a:pt x="10" y="37"/>
                    <a:pt x="10" y="37"/>
                    <a:pt x="10" y="3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14" y="37"/>
                  </a:lnTo>
                  <a:close/>
                  <a:moveTo>
                    <a:pt x="52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1" y="19"/>
                    <a:pt x="42" y="18"/>
                    <a:pt x="43" y="17"/>
                  </a:cubicBezTo>
                  <a:cubicBezTo>
                    <a:pt x="44" y="16"/>
                    <a:pt x="44" y="15"/>
                    <a:pt x="45" y="14"/>
                  </a:cubicBezTo>
                  <a:cubicBezTo>
                    <a:pt x="45" y="14"/>
                    <a:pt x="45" y="13"/>
                    <a:pt x="46" y="12"/>
                  </a:cubicBezTo>
                  <a:cubicBezTo>
                    <a:pt x="46" y="11"/>
                    <a:pt x="46" y="11"/>
                    <a:pt x="46" y="10"/>
                  </a:cubicBezTo>
                  <a:cubicBezTo>
                    <a:pt x="46" y="9"/>
                    <a:pt x="46" y="8"/>
                    <a:pt x="45" y="7"/>
                  </a:cubicBezTo>
                  <a:cubicBezTo>
                    <a:pt x="45" y="7"/>
                    <a:pt x="45" y="6"/>
                    <a:pt x="44" y="5"/>
                  </a:cubicBezTo>
                  <a:cubicBezTo>
                    <a:pt x="44" y="5"/>
                    <a:pt x="43" y="4"/>
                    <a:pt x="42" y="4"/>
                  </a:cubicBezTo>
                  <a:cubicBezTo>
                    <a:pt x="41" y="4"/>
                    <a:pt x="40" y="3"/>
                    <a:pt x="39" y="3"/>
                  </a:cubicBezTo>
                  <a:cubicBezTo>
                    <a:pt x="38" y="3"/>
                    <a:pt x="37" y="4"/>
                    <a:pt x="36" y="4"/>
                  </a:cubicBezTo>
                  <a:cubicBezTo>
                    <a:pt x="35" y="4"/>
                    <a:pt x="34" y="5"/>
                    <a:pt x="34" y="5"/>
                  </a:cubicBezTo>
                  <a:cubicBezTo>
                    <a:pt x="33" y="6"/>
                    <a:pt x="33" y="7"/>
                    <a:pt x="32" y="8"/>
                  </a:cubicBezTo>
                  <a:cubicBezTo>
                    <a:pt x="32" y="9"/>
                    <a:pt x="32" y="10"/>
                    <a:pt x="32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9"/>
                    <a:pt x="28" y="8"/>
                    <a:pt x="28" y="7"/>
                  </a:cubicBezTo>
                  <a:cubicBezTo>
                    <a:pt x="29" y="5"/>
                    <a:pt x="29" y="4"/>
                    <a:pt x="30" y="3"/>
                  </a:cubicBezTo>
                  <a:cubicBezTo>
                    <a:pt x="31" y="2"/>
                    <a:pt x="33" y="1"/>
                    <a:pt x="34" y="0"/>
                  </a:cubicBezTo>
                  <a:cubicBezTo>
                    <a:pt x="36" y="0"/>
                    <a:pt x="37" y="0"/>
                    <a:pt x="39" y="0"/>
                  </a:cubicBezTo>
                  <a:cubicBezTo>
                    <a:pt x="41" y="0"/>
                    <a:pt x="43" y="0"/>
                    <a:pt x="44" y="0"/>
                  </a:cubicBezTo>
                  <a:cubicBezTo>
                    <a:pt x="45" y="1"/>
                    <a:pt x="47" y="1"/>
                    <a:pt x="48" y="2"/>
                  </a:cubicBezTo>
                  <a:cubicBezTo>
                    <a:pt x="49" y="3"/>
                    <a:pt x="49" y="4"/>
                    <a:pt x="50" y="5"/>
                  </a:cubicBezTo>
                  <a:cubicBezTo>
                    <a:pt x="50" y="7"/>
                    <a:pt x="51" y="8"/>
                    <a:pt x="51" y="9"/>
                  </a:cubicBezTo>
                  <a:cubicBezTo>
                    <a:pt x="51" y="11"/>
                    <a:pt x="50" y="12"/>
                    <a:pt x="50" y="13"/>
                  </a:cubicBezTo>
                  <a:cubicBezTo>
                    <a:pt x="50" y="14"/>
                    <a:pt x="49" y="15"/>
                    <a:pt x="48" y="16"/>
                  </a:cubicBezTo>
                  <a:cubicBezTo>
                    <a:pt x="48" y="17"/>
                    <a:pt x="47" y="18"/>
                    <a:pt x="46" y="19"/>
                  </a:cubicBezTo>
                  <a:cubicBezTo>
                    <a:pt x="45" y="20"/>
                    <a:pt x="45" y="21"/>
                    <a:pt x="44" y="22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52" y="33"/>
                    <a:pt x="52" y="33"/>
                    <a:pt x="52" y="33"/>
                  </a:cubicBezTo>
                  <a:lnTo>
                    <a:pt x="52" y="37"/>
                  </a:lnTo>
                  <a:close/>
                  <a:moveTo>
                    <a:pt x="58" y="35"/>
                  </a:moveTo>
                  <a:cubicBezTo>
                    <a:pt x="58" y="34"/>
                    <a:pt x="58" y="33"/>
                    <a:pt x="58" y="33"/>
                  </a:cubicBezTo>
                  <a:cubicBezTo>
                    <a:pt x="59" y="32"/>
                    <a:pt x="59" y="32"/>
                    <a:pt x="60" y="32"/>
                  </a:cubicBezTo>
                  <a:cubicBezTo>
                    <a:pt x="61" y="32"/>
                    <a:pt x="62" y="32"/>
                    <a:pt x="63" y="33"/>
                  </a:cubicBezTo>
                  <a:cubicBezTo>
                    <a:pt x="63" y="33"/>
                    <a:pt x="63" y="34"/>
                    <a:pt x="63" y="35"/>
                  </a:cubicBezTo>
                  <a:cubicBezTo>
                    <a:pt x="63" y="35"/>
                    <a:pt x="63" y="36"/>
                    <a:pt x="63" y="36"/>
                  </a:cubicBezTo>
                  <a:cubicBezTo>
                    <a:pt x="62" y="37"/>
                    <a:pt x="61" y="37"/>
                    <a:pt x="60" y="37"/>
                  </a:cubicBezTo>
                  <a:cubicBezTo>
                    <a:pt x="59" y="37"/>
                    <a:pt x="59" y="37"/>
                    <a:pt x="58" y="36"/>
                  </a:cubicBezTo>
                  <a:cubicBezTo>
                    <a:pt x="58" y="36"/>
                    <a:pt x="58" y="35"/>
                    <a:pt x="58" y="35"/>
                  </a:cubicBezTo>
                  <a:close/>
                  <a:moveTo>
                    <a:pt x="58" y="12"/>
                  </a:moveTo>
                  <a:cubicBezTo>
                    <a:pt x="58" y="11"/>
                    <a:pt x="58" y="11"/>
                    <a:pt x="58" y="10"/>
                  </a:cubicBezTo>
                  <a:cubicBezTo>
                    <a:pt x="59" y="10"/>
                    <a:pt x="59" y="9"/>
                    <a:pt x="60" y="9"/>
                  </a:cubicBezTo>
                  <a:cubicBezTo>
                    <a:pt x="61" y="9"/>
                    <a:pt x="62" y="10"/>
                    <a:pt x="63" y="10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3" y="13"/>
                    <a:pt x="63" y="14"/>
                    <a:pt x="63" y="14"/>
                  </a:cubicBezTo>
                  <a:cubicBezTo>
                    <a:pt x="62" y="15"/>
                    <a:pt x="61" y="15"/>
                    <a:pt x="60" y="15"/>
                  </a:cubicBezTo>
                  <a:cubicBezTo>
                    <a:pt x="59" y="15"/>
                    <a:pt x="59" y="15"/>
                    <a:pt x="58" y="14"/>
                  </a:cubicBezTo>
                  <a:cubicBezTo>
                    <a:pt x="58" y="14"/>
                    <a:pt x="58" y="13"/>
                    <a:pt x="58" y="12"/>
                  </a:cubicBezTo>
                  <a:close/>
                  <a:moveTo>
                    <a:pt x="77" y="16"/>
                  </a:move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2" y="16"/>
                    <a:pt x="83" y="16"/>
                  </a:cubicBezTo>
                  <a:cubicBezTo>
                    <a:pt x="84" y="15"/>
                    <a:pt x="85" y="15"/>
                    <a:pt x="85" y="14"/>
                  </a:cubicBezTo>
                  <a:cubicBezTo>
                    <a:pt x="86" y="14"/>
                    <a:pt x="87" y="13"/>
                    <a:pt x="87" y="12"/>
                  </a:cubicBezTo>
                  <a:cubicBezTo>
                    <a:pt x="87" y="12"/>
                    <a:pt x="87" y="11"/>
                    <a:pt x="87" y="10"/>
                  </a:cubicBezTo>
                  <a:cubicBezTo>
                    <a:pt x="87" y="8"/>
                    <a:pt x="87" y="6"/>
                    <a:pt x="86" y="5"/>
                  </a:cubicBezTo>
                  <a:cubicBezTo>
                    <a:pt x="85" y="4"/>
                    <a:pt x="83" y="3"/>
                    <a:pt x="81" y="3"/>
                  </a:cubicBezTo>
                  <a:cubicBezTo>
                    <a:pt x="80" y="3"/>
                    <a:pt x="79" y="4"/>
                    <a:pt x="78" y="4"/>
                  </a:cubicBezTo>
                  <a:cubicBezTo>
                    <a:pt x="77" y="4"/>
                    <a:pt x="77" y="5"/>
                    <a:pt x="76" y="5"/>
                  </a:cubicBezTo>
                  <a:cubicBezTo>
                    <a:pt x="75" y="6"/>
                    <a:pt x="75" y="6"/>
                    <a:pt x="75" y="7"/>
                  </a:cubicBezTo>
                  <a:cubicBezTo>
                    <a:pt x="74" y="8"/>
                    <a:pt x="74" y="9"/>
                    <a:pt x="74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8"/>
                    <a:pt x="70" y="7"/>
                    <a:pt x="70" y="6"/>
                  </a:cubicBezTo>
                  <a:cubicBezTo>
                    <a:pt x="71" y="5"/>
                    <a:pt x="72" y="3"/>
                    <a:pt x="73" y="3"/>
                  </a:cubicBezTo>
                  <a:cubicBezTo>
                    <a:pt x="74" y="2"/>
                    <a:pt x="75" y="1"/>
                    <a:pt x="76" y="0"/>
                  </a:cubicBezTo>
                  <a:cubicBezTo>
                    <a:pt x="78" y="0"/>
                    <a:pt x="79" y="0"/>
                    <a:pt x="81" y="0"/>
                  </a:cubicBezTo>
                  <a:cubicBezTo>
                    <a:pt x="82" y="0"/>
                    <a:pt x="84" y="0"/>
                    <a:pt x="85" y="0"/>
                  </a:cubicBezTo>
                  <a:cubicBezTo>
                    <a:pt x="87" y="1"/>
                    <a:pt x="88" y="1"/>
                    <a:pt x="89" y="2"/>
                  </a:cubicBezTo>
                  <a:cubicBezTo>
                    <a:pt x="90" y="3"/>
                    <a:pt x="91" y="4"/>
                    <a:pt x="91" y="5"/>
                  </a:cubicBezTo>
                  <a:cubicBezTo>
                    <a:pt x="92" y="7"/>
                    <a:pt x="92" y="8"/>
                    <a:pt x="92" y="10"/>
                  </a:cubicBezTo>
                  <a:cubicBezTo>
                    <a:pt x="92" y="11"/>
                    <a:pt x="92" y="11"/>
                    <a:pt x="92" y="12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5"/>
                    <a:pt x="90" y="16"/>
                    <a:pt x="89" y="16"/>
                  </a:cubicBezTo>
                  <a:cubicBezTo>
                    <a:pt x="88" y="17"/>
                    <a:pt x="87" y="18"/>
                    <a:pt x="86" y="18"/>
                  </a:cubicBezTo>
                  <a:cubicBezTo>
                    <a:pt x="87" y="18"/>
                    <a:pt x="88" y="19"/>
                    <a:pt x="89" y="20"/>
                  </a:cubicBezTo>
                  <a:cubicBezTo>
                    <a:pt x="90" y="20"/>
                    <a:pt x="91" y="21"/>
                    <a:pt x="91" y="22"/>
                  </a:cubicBezTo>
                  <a:cubicBezTo>
                    <a:pt x="92" y="22"/>
                    <a:pt x="92" y="23"/>
                    <a:pt x="92" y="24"/>
                  </a:cubicBezTo>
                  <a:cubicBezTo>
                    <a:pt x="92" y="25"/>
                    <a:pt x="93" y="26"/>
                    <a:pt x="93" y="27"/>
                  </a:cubicBezTo>
                  <a:cubicBezTo>
                    <a:pt x="93" y="28"/>
                    <a:pt x="92" y="30"/>
                    <a:pt x="92" y="31"/>
                  </a:cubicBezTo>
                  <a:cubicBezTo>
                    <a:pt x="91" y="33"/>
                    <a:pt x="90" y="34"/>
                    <a:pt x="89" y="35"/>
                  </a:cubicBezTo>
                  <a:cubicBezTo>
                    <a:pt x="88" y="36"/>
                    <a:pt x="87" y="36"/>
                    <a:pt x="85" y="37"/>
                  </a:cubicBezTo>
                  <a:cubicBezTo>
                    <a:pt x="84" y="37"/>
                    <a:pt x="83" y="38"/>
                    <a:pt x="81" y="38"/>
                  </a:cubicBezTo>
                  <a:cubicBezTo>
                    <a:pt x="79" y="38"/>
                    <a:pt x="78" y="37"/>
                    <a:pt x="76" y="37"/>
                  </a:cubicBezTo>
                  <a:cubicBezTo>
                    <a:pt x="75" y="36"/>
                    <a:pt x="74" y="36"/>
                    <a:pt x="73" y="35"/>
                  </a:cubicBezTo>
                  <a:cubicBezTo>
                    <a:pt x="71" y="34"/>
                    <a:pt x="71" y="33"/>
                    <a:pt x="70" y="32"/>
                  </a:cubicBezTo>
                  <a:cubicBezTo>
                    <a:pt x="69" y="30"/>
                    <a:pt x="69" y="29"/>
                    <a:pt x="69" y="27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4" y="28"/>
                    <a:pt x="74" y="29"/>
                    <a:pt x="74" y="30"/>
                  </a:cubicBezTo>
                  <a:cubicBezTo>
                    <a:pt x="75" y="31"/>
                    <a:pt x="75" y="31"/>
                    <a:pt x="76" y="32"/>
                  </a:cubicBezTo>
                  <a:cubicBezTo>
                    <a:pt x="76" y="32"/>
                    <a:pt x="77" y="33"/>
                    <a:pt x="78" y="33"/>
                  </a:cubicBezTo>
                  <a:cubicBezTo>
                    <a:pt x="79" y="34"/>
                    <a:pt x="80" y="34"/>
                    <a:pt x="81" y="34"/>
                  </a:cubicBezTo>
                  <a:cubicBezTo>
                    <a:pt x="82" y="34"/>
                    <a:pt x="83" y="34"/>
                    <a:pt x="84" y="33"/>
                  </a:cubicBezTo>
                  <a:cubicBezTo>
                    <a:pt x="85" y="33"/>
                    <a:pt x="85" y="33"/>
                    <a:pt x="86" y="32"/>
                  </a:cubicBezTo>
                  <a:cubicBezTo>
                    <a:pt x="87" y="31"/>
                    <a:pt x="87" y="31"/>
                    <a:pt x="87" y="30"/>
                  </a:cubicBezTo>
                  <a:cubicBezTo>
                    <a:pt x="88" y="29"/>
                    <a:pt x="88" y="28"/>
                    <a:pt x="88" y="27"/>
                  </a:cubicBezTo>
                  <a:cubicBezTo>
                    <a:pt x="88" y="26"/>
                    <a:pt x="88" y="25"/>
                    <a:pt x="87" y="24"/>
                  </a:cubicBezTo>
                  <a:cubicBezTo>
                    <a:pt x="87" y="23"/>
                    <a:pt x="86" y="22"/>
                    <a:pt x="86" y="22"/>
                  </a:cubicBezTo>
                  <a:cubicBezTo>
                    <a:pt x="85" y="21"/>
                    <a:pt x="84" y="21"/>
                    <a:pt x="83" y="20"/>
                  </a:cubicBezTo>
                  <a:cubicBezTo>
                    <a:pt x="82" y="20"/>
                    <a:pt x="81" y="20"/>
                    <a:pt x="80" y="20"/>
                  </a:cubicBezTo>
                  <a:cubicBezTo>
                    <a:pt x="77" y="20"/>
                    <a:pt x="77" y="20"/>
                    <a:pt x="77" y="20"/>
                  </a:cubicBezTo>
                  <a:lnTo>
                    <a:pt x="77" y="16"/>
                  </a:lnTo>
                  <a:close/>
                  <a:moveTo>
                    <a:pt x="122" y="21"/>
                  </a:moveTo>
                  <a:cubicBezTo>
                    <a:pt x="122" y="24"/>
                    <a:pt x="122" y="27"/>
                    <a:pt x="121" y="29"/>
                  </a:cubicBezTo>
                  <a:cubicBezTo>
                    <a:pt x="121" y="31"/>
                    <a:pt x="120" y="33"/>
                    <a:pt x="119" y="34"/>
                  </a:cubicBezTo>
                  <a:cubicBezTo>
                    <a:pt x="118" y="35"/>
                    <a:pt x="117" y="36"/>
                    <a:pt x="115" y="37"/>
                  </a:cubicBezTo>
                  <a:cubicBezTo>
                    <a:pt x="114" y="37"/>
                    <a:pt x="112" y="38"/>
                    <a:pt x="111" y="38"/>
                  </a:cubicBezTo>
                  <a:cubicBezTo>
                    <a:pt x="109" y="38"/>
                    <a:pt x="107" y="37"/>
                    <a:pt x="106" y="37"/>
                  </a:cubicBezTo>
                  <a:cubicBezTo>
                    <a:pt x="104" y="36"/>
                    <a:pt x="103" y="35"/>
                    <a:pt x="102" y="34"/>
                  </a:cubicBezTo>
                  <a:cubicBezTo>
                    <a:pt x="101" y="33"/>
                    <a:pt x="100" y="31"/>
                    <a:pt x="100" y="29"/>
                  </a:cubicBezTo>
                  <a:cubicBezTo>
                    <a:pt x="99" y="27"/>
                    <a:pt x="99" y="24"/>
                    <a:pt x="99" y="2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9" y="10"/>
                    <a:pt x="100" y="8"/>
                  </a:cubicBezTo>
                  <a:cubicBezTo>
                    <a:pt x="100" y="6"/>
                    <a:pt x="101" y="4"/>
                    <a:pt x="102" y="3"/>
                  </a:cubicBezTo>
                  <a:cubicBezTo>
                    <a:pt x="103" y="2"/>
                    <a:pt x="104" y="1"/>
                    <a:pt x="106" y="0"/>
                  </a:cubicBezTo>
                  <a:cubicBezTo>
                    <a:pt x="107" y="0"/>
                    <a:pt x="109" y="0"/>
                    <a:pt x="110" y="0"/>
                  </a:cubicBezTo>
                  <a:cubicBezTo>
                    <a:pt x="112" y="0"/>
                    <a:pt x="114" y="0"/>
                    <a:pt x="115" y="0"/>
                  </a:cubicBezTo>
                  <a:cubicBezTo>
                    <a:pt x="117" y="1"/>
                    <a:pt x="118" y="2"/>
                    <a:pt x="119" y="3"/>
                  </a:cubicBezTo>
                  <a:cubicBezTo>
                    <a:pt x="120" y="4"/>
                    <a:pt x="121" y="6"/>
                    <a:pt x="121" y="8"/>
                  </a:cubicBezTo>
                  <a:cubicBezTo>
                    <a:pt x="122" y="10"/>
                    <a:pt x="122" y="13"/>
                    <a:pt x="122" y="16"/>
                  </a:cubicBezTo>
                  <a:lnTo>
                    <a:pt x="122" y="21"/>
                  </a:lnTo>
                  <a:close/>
                  <a:moveTo>
                    <a:pt x="117" y="15"/>
                  </a:moveTo>
                  <a:cubicBezTo>
                    <a:pt x="117" y="13"/>
                    <a:pt x="117" y="11"/>
                    <a:pt x="117" y="10"/>
                  </a:cubicBezTo>
                  <a:cubicBezTo>
                    <a:pt x="117" y="8"/>
                    <a:pt x="116" y="7"/>
                    <a:pt x="116" y="6"/>
                  </a:cubicBezTo>
                  <a:cubicBezTo>
                    <a:pt x="115" y="5"/>
                    <a:pt x="114" y="4"/>
                    <a:pt x="114" y="4"/>
                  </a:cubicBezTo>
                  <a:cubicBezTo>
                    <a:pt x="113" y="4"/>
                    <a:pt x="112" y="3"/>
                    <a:pt x="110" y="3"/>
                  </a:cubicBezTo>
                  <a:cubicBezTo>
                    <a:pt x="109" y="3"/>
                    <a:pt x="108" y="4"/>
                    <a:pt x="108" y="4"/>
                  </a:cubicBezTo>
                  <a:cubicBezTo>
                    <a:pt x="107" y="4"/>
                    <a:pt x="106" y="5"/>
                    <a:pt x="105" y="6"/>
                  </a:cubicBezTo>
                  <a:cubicBezTo>
                    <a:pt x="105" y="7"/>
                    <a:pt x="104" y="8"/>
                    <a:pt x="104" y="10"/>
                  </a:cubicBezTo>
                  <a:cubicBezTo>
                    <a:pt x="104" y="11"/>
                    <a:pt x="104" y="13"/>
                    <a:pt x="104" y="15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4" y="24"/>
                    <a:pt x="104" y="26"/>
                    <a:pt x="104" y="27"/>
                  </a:cubicBezTo>
                  <a:cubicBezTo>
                    <a:pt x="104" y="29"/>
                    <a:pt x="105" y="30"/>
                    <a:pt x="105" y="31"/>
                  </a:cubicBezTo>
                  <a:cubicBezTo>
                    <a:pt x="106" y="32"/>
                    <a:pt x="107" y="33"/>
                    <a:pt x="108" y="33"/>
                  </a:cubicBezTo>
                  <a:cubicBezTo>
                    <a:pt x="108" y="33"/>
                    <a:pt x="109" y="34"/>
                    <a:pt x="111" y="34"/>
                  </a:cubicBezTo>
                  <a:cubicBezTo>
                    <a:pt x="112" y="34"/>
                    <a:pt x="113" y="33"/>
                    <a:pt x="114" y="33"/>
                  </a:cubicBezTo>
                  <a:cubicBezTo>
                    <a:pt x="114" y="33"/>
                    <a:pt x="115" y="32"/>
                    <a:pt x="116" y="31"/>
                  </a:cubicBezTo>
                  <a:cubicBezTo>
                    <a:pt x="116" y="30"/>
                    <a:pt x="117" y="29"/>
                    <a:pt x="117" y="27"/>
                  </a:cubicBezTo>
                  <a:cubicBezTo>
                    <a:pt x="117" y="26"/>
                    <a:pt x="117" y="24"/>
                    <a:pt x="117" y="22"/>
                  </a:cubicBezTo>
                  <a:lnTo>
                    <a:pt x="1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39" name="Battery"/>
            <p:cNvGrpSpPr>
              <a:grpSpLocks noChangeAspect="1"/>
            </p:cNvGrpSpPr>
            <p:nvPr/>
          </p:nvGrpSpPr>
          <p:grpSpPr>
            <a:xfrm>
              <a:off x="6871083" y="1431572"/>
              <a:ext cx="50747" cy="83257"/>
              <a:chOff x="5721732" y="4486242"/>
              <a:chExt cx="50747" cy="83257"/>
            </a:xfrm>
          </p:grpSpPr>
          <p:sp>
            <p:nvSpPr>
              <p:cNvPr id="55" name="Battery Part 1"/>
              <p:cNvSpPr>
                <a:spLocks/>
              </p:cNvSpPr>
              <p:nvPr/>
            </p:nvSpPr>
            <p:spPr bwMode="auto">
              <a:xfrm>
                <a:off x="5721732" y="4486242"/>
                <a:ext cx="50747" cy="45990"/>
              </a:xfrm>
              <a:custGeom>
                <a:avLst/>
                <a:gdLst>
                  <a:gd name="T0" fmla="*/ 282 w 282"/>
                  <a:gd name="T1" fmla="*/ 76 h 252"/>
                  <a:gd name="T2" fmla="*/ 245 w 282"/>
                  <a:gd name="T3" fmla="*/ 46 h 252"/>
                  <a:gd name="T4" fmla="*/ 197 w 282"/>
                  <a:gd name="T5" fmla="*/ 46 h 252"/>
                  <a:gd name="T6" fmla="*/ 197 w 282"/>
                  <a:gd name="T7" fmla="*/ 0 h 252"/>
                  <a:gd name="T8" fmla="*/ 85 w 282"/>
                  <a:gd name="T9" fmla="*/ 0 h 252"/>
                  <a:gd name="T10" fmla="*/ 85 w 282"/>
                  <a:gd name="T11" fmla="*/ 46 h 252"/>
                  <a:gd name="T12" fmla="*/ 37 w 282"/>
                  <a:gd name="T13" fmla="*/ 46 h 252"/>
                  <a:gd name="T14" fmla="*/ 0 w 282"/>
                  <a:gd name="T15" fmla="*/ 76 h 252"/>
                  <a:gd name="T16" fmla="*/ 0 w 282"/>
                  <a:gd name="T17" fmla="*/ 252 h 252"/>
                  <a:gd name="T18" fmla="*/ 282 w 282"/>
                  <a:gd name="T19" fmla="*/ 252 h 252"/>
                  <a:gd name="T20" fmla="*/ 282 w 282"/>
                  <a:gd name="T21" fmla="*/ 76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2" h="252">
                    <a:moveTo>
                      <a:pt x="282" y="76"/>
                    </a:moveTo>
                    <a:cubicBezTo>
                      <a:pt x="282" y="59"/>
                      <a:pt x="265" y="46"/>
                      <a:pt x="245" y="46"/>
                    </a:cubicBezTo>
                    <a:lnTo>
                      <a:pt x="197" y="46"/>
                    </a:lnTo>
                    <a:lnTo>
                      <a:pt x="197" y="0"/>
                    </a:lnTo>
                    <a:lnTo>
                      <a:pt x="85" y="0"/>
                    </a:lnTo>
                    <a:lnTo>
                      <a:pt x="85" y="46"/>
                    </a:lnTo>
                    <a:lnTo>
                      <a:pt x="37" y="46"/>
                    </a:lnTo>
                    <a:cubicBezTo>
                      <a:pt x="17" y="46"/>
                      <a:pt x="0" y="59"/>
                      <a:pt x="0" y="76"/>
                    </a:cubicBezTo>
                    <a:lnTo>
                      <a:pt x="0" y="252"/>
                    </a:lnTo>
                    <a:lnTo>
                      <a:pt x="282" y="252"/>
                    </a:lnTo>
                    <a:lnTo>
                      <a:pt x="282" y="76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Battery Part 2"/>
              <p:cNvSpPr>
                <a:spLocks/>
              </p:cNvSpPr>
              <p:nvPr/>
            </p:nvSpPr>
            <p:spPr bwMode="auto">
              <a:xfrm>
                <a:off x="5721732" y="4532231"/>
                <a:ext cx="50747" cy="37268"/>
              </a:xfrm>
              <a:custGeom>
                <a:avLst/>
                <a:gdLst>
                  <a:gd name="T0" fmla="*/ 0 w 282"/>
                  <a:gd name="T1" fmla="*/ 0 h 206"/>
                  <a:gd name="T2" fmla="*/ 0 w 282"/>
                  <a:gd name="T3" fmla="*/ 176 h 206"/>
                  <a:gd name="T4" fmla="*/ 37 w 282"/>
                  <a:gd name="T5" fmla="*/ 206 h 206"/>
                  <a:gd name="T6" fmla="*/ 244 w 282"/>
                  <a:gd name="T7" fmla="*/ 206 h 206"/>
                  <a:gd name="T8" fmla="*/ 282 w 282"/>
                  <a:gd name="T9" fmla="*/ 176 h 206"/>
                  <a:gd name="T10" fmla="*/ 282 w 282"/>
                  <a:gd name="T11" fmla="*/ 0 h 206"/>
                  <a:gd name="T12" fmla="*/ 0 w 282"/>
                  <a:gd name="T13" fmla="*/ 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2" h="206">
                    <a:moveTo>
                      <a:pt x="0" y="0"/>
                    </a:moveTo>
                    <a:lnTo>
                      <a:pt x="0" y="176"/>
                    </a:lnTo>
                    <a:cubicBezTo>
                      <a:pt x="0" y="193"/>
                      <a:pt x="17" y="206"/>
                      <a:pt x="37" y="206"/>
                    </a:cubicBezTo>
                    <a:lnTo>
                      <a:pt x="244" y="206"/>
                    </a:lnTo>
                    <a:cubicBezTo>
                      <a:pt x="265" y="206"/>
                      <a:pt x="282" y="193"/>
                      <a:pt x="282" y="176"/>
                    </a:cubicBezTo>
                    <a:lnTo>
                      <a:pt x="28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45" name="Signal Strength"/>
            <p:cNvGrpSpPr>
              <a:grpSpLocks noChangeAspect="1"/>
            </p:cNvGrpSpPr>
            <p:nvPr/>
          </p:nvGrpSpPr>
          <p:grpSpPr>
            <a:xfrm>
              <a:off x="6706155" y="1434743"/>
              <a:ext cx="76121" cy="76915"/>
              <a:chOff x="5556804" y="4492585"/>
              <a:chExt cx="76121" cy="76915"/>
            </a:xfrm>
          </p:grpSpPr>
          <p:sp>
            <p:nvSpPr>
              <p:cNvPr id="53" name="Signal Strength Part 1"/>
              <p:cNvSpPr>
                <a:spLocks/>
              </p:cNvSpPr>
              <p:nvPr/>
            </p:nvSpPr>
            <p:spPr bwMode="auto">
              <a:xfrm>
                <a:off x="5602001" y="4492585"/>
                <a:ext cx="30924" cy="76914"/>
              </a:xfrm>
              <a:custGeom>
                <a:avLst/>
                <a:gdLst>
                  <a:gd name="T0" fmla="*/ 39 w 39"/>
                  <a:gd name="T1" fmla="*/ 0 h 97"/>
                  <a:gd name="T2" fmla="*/ 0 w 39"/>
                  <a:gd name="T3" fmla="*/ 39 h 97"/>
                  <a:gd name="T4" fmla="*/ 0 w 39"/>
                  <a:gd name="T5" fmla="*/ 97 h 97"/>
                  <a:gd name="T6" fmla="*/ 39 w 39"/>
                  <a:gd name="T7" fmla="*/ 97 h 97"/>
                  <a:gd name="T8" fmla="*/ 39 w 39"/>
                  <a:gd name="T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97">
                    <a:moveTo>
                      <a:pt x="39" y="0"/>
                    </a:moveTo>
                    <a:lnTo>
                      <a:pt x="0" y="39"/>
                    </a:lnTo>
                    <a:lnTo>
                      <a:pt x="0" y="97"/>
                    </a:lnTo>
                    <a:lnTo>
                      <a:pt x="39" y="97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Signal Strength Part 2"/>
              <p:cNvSpPr>
                <a:spLocks/>
              </p:cNvSpPr>
              <p:nvPr/>
            </p:nvSpPr>
            <p:spPr bwMode="auto">
              <a:xfrm>
                <a:off x="5556804" y="4523510"/>
                <a:ext cx="45197" cy="45990"/>
              </a:xfrm>
              <a:custGeom>
                <a:avLst/>
                <a:gdLst>
                  <a:gd name="T0" fmla="*/ 0 w 254"/>
                  <a:gd name="T1" fmla="*/ 254 h 254"/>
                  <a:gd name="T2" fmla="*/ 254 w 254"/>
                  <a:gd name="T3" fmla="*/ 254 h 254"/>
                  <a:gd name="T4" fmla="*/ 254 w 254"/>
                  <a:gd name="T5" fmla="*/ 0 h 254"/>
                  <a:gd name="T6" fmla="*/ 0 w 254"/>
                  <a:gd name="T7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4" h="254">
                    <a:moveTo>
                      <a:pt x="0" y="254"/>
                    </a:moveTo>
                    <a:lnTo>
                      <a:pt x="254" y="254"/>
                    </a:lnTo>
                    <a:lnTo>
                      <a:pt x="254" y="0"/>
                    </a:ln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48" name="WiFi"/>
            <p:cNvGrpSpPr>
              <a:grpSpLocks noChangeAspect="1"/>
            </p:cNvGrpSpPr>
            <p:nvPr/>
          </p:nvGrpSpPr>
          <p:grpSpPr>
            <a:xfrm>
              <a:off x="6546777" y="1437519"/>
              <a:ext cx="89601" cy="71363"/>
              <a:chOff x="5397426" y="4495757"/>
              <a:chExt cx="89601" cy="71363"/>
            </a:xfrm>
          </p:grpSpPr>
          <p:sp>
            <p:nvSpPr>
              <p:cNvPr id="51" name="WiFi Part 1"/>
              <p:cNvSpPr>
                <a:spLocks/>
              </p:cNvSpPr>
              <p:nvPr/>
            </p:nvSpPr>
            <p:spPr bwMode="auto">
              <a:xfrm>
                <a:off x="5397426" y="4495757"/>
                <a:ext cx="89601" cy="31717"/>
              </a:xfrm>
              <a:custGeom>
                <a:avLst/>
                <a:gdLst>
                  <a:gd name="T0" fmla="*/ 248 w 496"/>
                  <a:gd name="T1" fmla="*/ 0 h 175"/>
                  <a:gd name="T2" fmla="*/ 0 w 496"/>
                  <a:gd name="T3" fmla="*/ 86 h 175"/>
                  <a:gd name="T4" fmla="*/ 71 w 496"/>
                  <a:gd name="T5" fmla="*/ 175 h 175"/>
                  <a:gd name="T6" fmla="*/ 248 w 496"/>
                  <a:gd name="T7" fmla="*/ 113 h 175"/>
                  <a:gd name="T8" fmla="*/ 425 w 496"/>
                  <a:gd name="T9" fmla="*/ 175 h 175"/>
                  <a:gd name="T10" fmla="*/ 496 w 496"/>
                  <a:gd name="T11" fmla="*/ 86 h 175"/>
                  <a:gd name="T12" fmla="*/ 248 w 496"/>
                  <a:gd name="T13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6" h="175">
                    <a:moveTo>
                      <a:pt x="248" y="0"/>
                    </a:moveTo>
                    <a:cubicBezTo>
                      <a:pt x="104" y="0"/>
                      <a:pt x="10" y="79"/>
                      <a:pt x="0" y="86"/>
                    </a:cubicBezTo>
                    <a:lnTo>
                      <a:pt x="71" y="175"/>
                    </a:lnTo>
                    <a:cubicBezTo>
                      <a:pt x="80" y="168"/>
                      <a:pt x="147" y="113"/>
                      <a:pt x="248" y="113"/>
                    </a:cubicBezTo>
                    <a:cubicBezTo>
                      <a:pt x="348" y="113"/>
                      <a:pt x="416" y="168"/>
                      <a:pt x="425" y="175"/>
                    </a:cubicBezTo>
                    <a:lnTo>
                      <a:pt x="496" y="86"/>
                    </a:lnTo>
                    <a:cubicBezTo>
                      <a:pt x="487" y="79"/>
                      <a:pt x="391" y="0"/>
                      <a:pt x="248" y="0"/>
                    </a:cubicBez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2" name="WiFi Part 2"/>
              <p:cNvSpPr>
                <a:spLocks/>
              </p:cNvSpPr>
              <p:nvPr/>
            </p:nvSpPr>
            <p:spPr bwMode="auto">
              <a:xfrm>
                <a:off x="5410113" y="4516373"/>
                <a:ext cx="64227" cy="50747"/>
              </a:xfrm>
              <a:custGeom>
                <a:avLst/>
                <a:gdLst>
                  <a:gd name="T0" fmla="*/ 0 w 354"/>
                  <a:gd name="T1" fmla="*/ 62 h 282"/>
                  <a:gd name="T2" fmla="*/ 177 w 354"/>
                  <a:gd name="T3" fmla="*/ 282 h 282"/>
                  <a:gd name="T4" fmla="*/ 177 w 354"/>
                  <a:gd name="T5" fmla="*/ 282 h 282"/>
                  <a:gd name="T6" fmla="*/ 177 w 354"/>
                  <a:gd name="T7" fmla="*/ 282 h 282"/>
                  <a:gd name="T8" fmla="*/ 354 w 354"/>
                  <a:gd name="T9" fmla="*/ 62 h 282"/>
                  <a:gd name="T10" fmla="*/ 177 w 354"/>
                  <a:gd name="T11" fmla="*/ 0 h 282"/>
                  <a:gd name="T12" fmla="*/ 0 w 354"/>
                  <a:gd name="T13" fmla="*/ 6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4" h="282">
                    <a:moveTo>
                      <a:pt x="0" y="62"/>
                    </a:moveTo>
                    <a:lnTo>
                      <a:pt x="177" y="282"/>
                    </a:lnTo>
                    <a:lnTo>
                      <a:pt x="177" y="282"/>
                    </a:lnTo>
                    <a:lnTo>
                      <a:pt x="177" y="282"/>
                    </a:lnTo>
                    <a:lnTo>
                      <a:pt x="354" y="62"/>
                    </a:lnTo>
                    <a:cubicBezTo>
                      <a:pt x="345" y="55"/>
                      <a:pt x="278" y="0"/>
                      <a:pt x="177" y="0"/>
                    </a:cubicBezTo>
                    <a:cubicBezTo>
                      <a:pt x="77" y="0"/>
                      <a:pt x="9" y="55"/>
                      <a:pt x="0" y="62"/>
                    </a:cubicBez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57" name="슬라이드 번호 개체 틀 5">
            <a:extLst>
              <a:ext uri="{FF2B5EF4-FFF2-40B4-BE49-F238E27FC236}">
                <a16:creationId xmlns:a16="http://schemas.microsoft.com/office/drawing/2014/main" id="{D27385B9-9DDE-47FB-8848-02C492357B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erlay"/>
          <p:cNvSpPr>
            <a:spLocks noChangeArrowheads="1"/>
          </p:cNvSpPr>
          <p:nvPr userDrawn="1"/>
        </p:nvSpPr>
        <p:spPr bwMode="auto">
          <a:xfrm rot="10800000">
            <a:off x="8561362" y="0"/>
            <a:ext cx="2239988" cy="2511896"/>
          </a:xfrm>
          <a:prstGeom prst="rtTriangle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>
              <a:solidFill>
                <a:srgbClr val="000000"/>
              </a:solidFill>
              <a:latin typeface="Noto Sans CJK KR Regular" pitchFamily="34" charset="-127"/>
              <a:ea typeface="Noto Sans CJK KR Regular" pitchFamily="34" charset="-127"/>
              <a:cs typeface="Segoe UI" panose="020B0502040204020203" pitchFamily="34" charset="0"/>
            </a:endParaRPr>
          </a:p>
        </p:txBody>
      </p:sp>
      <p:sp>
        <p:nvSpPr>
          <p:cNvPr id="88" name="Overlay"/>
          <p:cNvSpPr>
            <a:spLocks noChangeArrowheads="1"/>
          </p:cNvSpPr>
          <p:nvPr userDrawn="1"/>
        </p:nvSpPr>
        <p:spPr bwMode="auto">
          <a:xfrm>
            <a:off x="0" y="1124744"/>
            <a:ext cx="5112643" cy="5733256"/>
          </a:xfrm>
          <a:prstGeom prst="rtTriangle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>
              <a:solidFill>
                <a:srgbClr val="000000"/>
              </a:solidFill>
              <a:latin typeface="Noto Sans CJK KR Regular" pitchFamily="34" charset="-127"/>
              <a:ea typeface="Noto Sans CJK KR Regular" pitchFamily="34" charset="-127"/>
              <a:cs typeface="Segoe UI" panose="020B0502040204020203" pitchFamily="34" charset="0"/>
            </a:endParaRPr>
          </a:p>
        </p:txBody>
      </p:sp>
      <p:sp>
        <p:nvSpPr>
          <p:cNvPr id="83" name="Overlay"/>
          <p:cNvSpPr>
            <a:spLocks noChangeArrowheads="1"/>
          </p:cNvSpPr>
          <p:nvPr userDrawn="1"/>
        </p:nvSpPr>
        <p:spPr bwMode="auto">
          <a:xfrm>
            <a:off x="0" y="0"/>
            <a:ext cx="10801350" cy="68580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>
              <a:solidFill>
                <a:srgbClr val="000000"/>
              </a:solidFill>
              <a:latin typeface="Noto Sans CJK KR Regular" pitchFamily="34" charset="-127"/>
              <a:ea typeface="Noto Sans CJK KR Regular" pitchFamily="34" charset="-127"/>
              <a:cs typeface="Segoe UI" panose="020B0502040204020203" pitchFamily="34" charset="0"/>
            </a:endParaRPr>
          </a:p>
        </p:txBody>
      </p:sp>
      <p:cxnSp>
        <p:nvCxnSpPr>
          <p:cNvPr id="2" name="직선 연결선 1"/>
          <p:cNvCxnSpPr/>
          <p:nvPr userDrawn="1"/>
        </p:nvCxnSpPr>
        <p:spPr>
          <a:xfrm>
            <a:off x="5238675" y="952153"/>
            <a:ext cx="324000" cy="0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013" y="467147"/>
            <a:ext cx="98964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2400" b="0" i="0" u="none" strike="noStrike" kern="1200" cap="none" spc="-10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grpSp>
        <p:nvGrpSpPr>
          <p:cNvPr id="3" name="그룹 6"/>
          <p:cNvGrpSpPr/>
          <p:nvPr userDrawn="1"/>
        </p:nvGrpSpPr>
        <p:grpSpPr>
          <a:xfrm>
            <a:off x="485775" y="2072729"/>
            <a:ext cx="2286000" cy="4064000"/>
            <a:chOff x="485775" y="2029296"/>
            <a:chExt cx="2286000" cy="4064000"/>
          </a:xfrm>
          <a:effectLst>
            <a:outerShdw blurRad="381000" sx="102000" sy="102000" algn="ctr" rotWithShape="0">
              <a:prstClr val="black">
                <a:alpha val="20000"/>
              </a:prstClr>
            </a:outerShdw>
          </a:effectLst>
        </p:grpSpPr>
        <p:sp>
          <p:nvSpPr>
            <p:cNvPr id="8" name="Background"/>
            <p:cNvSpPr/>
            <p:nvPr/>
          </p:nvSpPr>
          <p:spPr>
            <a:xfrm>
              <a:off x="485775" y="202929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" name="그룹 6"/>
            <p:cNvGrpSpPr/>
            <p:nvPr/>
          </p:nvGrpSpPr>
          <p:grpSpPr>
            <a:xfrm>
              <a:off x="485775" y="5788496"/>
              <a:ext cx="2286000" cy="304800"/>
              <a:chOff x="4983480" y="5113528"/>
              <a:chExt cx="2286000" cy="304800"/>
            </a:xfrm>
          </p:grpSpPr>
          <p:sp>
            <p:nvSpPr>
              <p:cNvPr id="22" name="Navigation Bar Container"/>
              <p:cNvSpPr/>
              <p:nvPr/>
            </p:nvSpPr>
            <p:spPr>
              <a:xfrm>
                <a:off x="4983480" y="5113528"/>
                <a:ext cx="2286000" cy="304800"/>
              </a:xfrm>
              <a:prstGeom prst="rect">
                <a:avLst/>
              </a:prstGeom>
              <a:solidFill>
                <a:srgbClr val="00000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" name="Back"/>
              <p:cNvSpPr>
                <a:spLocks noChangeAspect="1" noEditPoints="1"/>
              </p:cNvSpPr>
              <p:nvPr/>
            </p:nvSpPr>
            <p:spPr bwMode="auto">
              <a:xfrm>
                <a:off x="5438619" y="5212009"/>
                <a:ext cx="92772" cy="107838"/>
              </a:xfrm>
              <a:custGeom>
                <a:avLst/>
                <a:gdLst>
                  <a:gd name="T0" fmla="*/ 469 w 513"/>
                  <a:gd name="T1" fmla="*/ 592 h 593"/>
                  <a:gd name="T2" fmla="*/ 450 w 513"/>
                  <a:gd name="T3" fmla="*/ 585 h 593"/>
                  <a:gd name="T4" fmla="*/ 27 w 513"/>
                  <a:gd name="T5" fmla="*/ 338 h 593"/>
                  <a:gd name="T6" fmla="*/ 2 w 513"/>
                  <a:gd name="T7" fmla="*/ 292 h 593"/>
                  <a:gd name="T8" fmla="*/ 29 w 513"/>
                  <a:gd name="T9" fmla="*/ 254 h 593"/>
                  <a:gd name="T10" fmla="*/ 449 w 513"/>
                  <a:gd name="T11" fmla="*/ 9 h 593"/>
                  <a:gd name="T12" fmla="*/ 468 w 513"/>
                  <a:gd name="T13" fmla="*/ 1 h 593"/>
                  <a:gd name="T14" fmla="*/ 504 w 513"/>
                  <a:gd name="T15" fmla="*/ 15 h 593"/>
                  <a:gd name="T16" fmla="*/ 513 w 513"/>
                  <a:gd name="T17" fmla="*/ 37 h 593"/>
                  <a:gd name="T18" fmla="*/ 513 w 513"/>
                  <a:gd name="T19" fmla="*/ 49 h 593"/>
                  <a:gd name="T20" fmla="*/ 513 w 513"/>
                  <a:gd name="T21" fmla="*/ 553 h 593"/>
                  <a:gd name="T22" fmla="*/ 506 w 513"/>
                  <a:gd name="T23" fmla="*/ 574 h 593"/>
                  <a:gd name="T24" fmla="*/ 469 w 513"/>
                  <a:gd name="T25" fmla="*/ 592 h 593"/>
                  <a:gd name="T26" fmla="*/ 442 w 513"/>
                  <a:gd name="T27" fmla="*/ 498 h 593"/>
                  <a:gd name="T28" fmla="*/ 442 w 513"/>
                  <a:gd name="T29" fmla="*/ 93 h 593"/>
                  <a:gd name="T30" fmla="*/ 96 w 513"/>
                  <a:gd name="T31" fmla="*/ 297 h 593"/>
                  <a:gd name="T32" fmla="*/ 442 w 513"/>
                  <a:gd name="T33" fmla="*/ 498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3" h="593">
                    <a:moveTo>
                      <a:pt x="469" y="592"/>
                    </a:moveTo>
                    <a:cubicBezTo>
                      <a:pt x="458" y="590"/>
                      <a:pt x="454" y="588"/>
                      <a:pt x="450" y="585"/>
                    </a:cubicBezTo>
                    <a:lnTo>
                      <a:pt x="27" y="338"/>
                    </a:lnTo>
                    <a:cubicBezTo>
                      <a:pt x="13" y="330"/>
                      <a:pt x="0" y="311"/>
                      <a:pt x="2" y="292"/>
                    </a:cubicBezTo>
                    <a:cubicBezTo>
                      <a:pt x="5" y="273"/>
                      <a:pt x="17" y="261"/>
                      <a:pt x="29" y="254"/>
                    </a:cubicBezTo>
                    <a:lnTo>
                      <a:pt x="449" y="9"/>
                    </a:lnTo>
                    <a:cubicBezTo>
                      <a:pt x="454" y="6"/>
                      <a:pt x="458" y="2"/>
                      <a:pt x="468" y="1"/>
                    </a:cubicBezTo>
                    <a:cubicBezTo>
                      <a:pt x="478" y="0"/>
                      <a:pt x="496" y="5"/>
                      <a:pt x="504" y="15"/>
                    </a:cubicBezTo>
                    <a:cubicBezTo>
                      <a:pt x="512" y="25"/>
                      <a:pt x="512" y="32"/>
                      <a:pt x="513" y="37"/>
                    </a:cubicBezTo>
                    <a:cubicBezTo>
                      <a:pt x="513" y="42"/>
                      <a:pt x="513" y="46"/>
                      <a:pt x="513" y="49"/>
                    </a:cubicBezTo>
                    <a:cubicBezTo>
                      <a:pt x="513" y="216"/>
                      <a:pt x="513" y="388"/>
                      <a:pt x="513" y="553"/>
                    </a:cubicBezTo>
                    <a:cubicBezTo>
                      <a:pt x="513" y="557"/>
                      <a:pt x="513" y="563"/>
                      <a:pt x="506" y="574"/>
                    </a:cubicBezTo>
                    <a:cubicBezTo>
                      <a:pt x="499" y="585"/>
                      <a:pt x="479" y="593"/>
                      <a:pt x="469" y="592"/>
                    </a:cubicBezTo>
                    <a:close/>
                    <a:moveTo>
                      <a:pt x="442" y="498"/>
                    </a:moveTo>
                    <a:lnTo>
                      <a:pt x="442" y="93"/>
                    </a:lnTo>
                    <a:lnTo>
                      <a:pt x="96" y="297"/>
                    </a:lnTo>
                    <a:lnTo>
                      <a:pt x="442" y="498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4" name="Home"/>
              <p:cNvSpPr>
                <a:spLocks noChangeAspect="1" noEditPoints="1"/>
              </p:cNvSpPr>
              <p:nvPr/>
            </p:nvSpPr>
            <p:spPr bwMode="auto">
              <a:xfrm>
                <a:off x="6072165" y="5215974"/>
                <a:ext cx="99116" cy="99908"/>
              </a:xfrm>
              <a:custGeom>
                <a:avLst/>
                <a:gdLst>
                  <a:gd name="T0" fmla="*/ 276 w 551"/>
                  <a:gd name="T1" fmla="*/ 551 h 551"/>
                  <a:gd name="T2" fmla="*/ 0 w 551"/>
                  <a:gd name="T3" fmla="*/ 275 h 551"/>
                  <a:gd name="T4" fmla="*/ 276 w 551"/>
                  <a:gd name="T5" fmla="*/ 0 h 551"/>
                  <a:gd name="T6" fmla="*/ 551 w 551"/>
                  <a:gd name="T7" fmla="*/ 275 h 551"/>
                  <a:gd name="T8" fmla="*/ 276 w 551"/>
                  <a:gd name="T9" fmla="*/ 551 h 551"/>
                  <a:gd name="T10" fmla="*/ 276 w 551"/>
                  <a:gd name="T11" fmla="*/ 487 h 551"/>
                  <a:gd name="T12" fmla="*/ 488 w 551"/>
                  <a:gd name="T13" fmla="*/ 275 h 551"/>
                  <a:gd name="T14" fmla="*/ 276 w 551"/>
                  <a:gd name="T15" fmla="*/ 64 h 551"/>
                  <a:gd name="T16" fmla="*/ 64 w 551"/>
                  <a:gd name="T17" fmla="*/ 275 h 551"/>
                  <a:gd name="T18" fmla="*/ 276 w 551"/>
                  <a:gd name="T19" fmla="*/ 487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1" h="551">
                    <a:moveTo>
                      <a:pt x="276" y="551"/>
                    </a:moveTo>
                    <a:cubicBezTo>
                      <a:pt x="124" y="551"/>
                      <a:pt x="0" y="427"/>
                      <a:pt x="0" y="275"/>
                    </a:cubicBezTo>
                    <a:cubicBezTo>
                      <a:pt x="0" y="123"/>
                      <a:pt x="124" y="0"/>
                      <a:pt x="276" y="0"/>
                    </a:cubicBezTo>
                    <a:cubicBezTo>
                      <a:pt x="428" y="0"/>
                      <a:pt x="551" y="123"/>
                      <a:pt x="551" y="275"/>
                    </a:cubicBezTo>
                    <a:cubicBezTo>
                      <a:pt x="551" y="427"/>
                      <a:pt x="428" y="551"/>
                      <a:pt x="276" y="551"/>
                    </a:cubicBezTo>
                    <a:close/>
                    <a:moveTo>
                      <a:pt x="276" y="487"/>
                    </a:moveTo>
                    <a:cubicBezTo>
                      <a:pt x="393" y="487"/>
                      <a:pt x="488" y="393"/>
                      <a:pt x="488" y="275"/>
                    </a:cubicBezTo>
                    <a:cubicBezTo>
                      <a:pt x="488" y="158"/>
                      <a:pt x="393" y="64"/>
                      <a:pt x="276" y="64"/>
                    </a:cubicBezTo>
                    <a:cubicBezTo>
                      <a:pt x="158" y="64"/>
                      <a:pt x="64" y="158"/>
                      <a:pt x="64" y="275"/>
                    </a:cubicBezTo>
                    <a:cubicBezTo>
                      <a:pt x="64" y="393"/>
                      <a:pt x="158" y="487"/>
                      <a:pt x="276" y="487"/>
                    </a:cubicBez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5" name="Recents"/>
              <p:cNvSpPr>
                <a:spLocks noChangeAspect="1" noEditPoints="1"/>
              </p:cNvSpPr>
              <p:nvPr/>
            </p:nvSpPr>
            <p:spPr bwMode="auto">
              <a:xfrm>
                <a:off x="6712848" y="5214388"/>
                <a:ext cx="101494" cy="102287"/>
              </a:xfrm>
              <a:custGeom>
                <a:avLst/>
                <a:gdLst>
                  <a:gd name="T0" fmla="*/ 62 w 564"/>
                  <a:gd name="T1" fmla="*/ 565 h 565"/>
                  <a:gd name="T2" fmla="*/ 20 w 564"/>
                  <a:gd name="T3" fmla="*/ 547 h 565"/>
                  <a:gd name="T4" fmla="*/ 0 w 564"/>
                  <a:gd name="T5" fmla="*/ 504 h 565"/>
                  <a:gd name="T6" fmla="*/ 0 w 564"/>
                  <a:gd name="T7" fmla="*/ 61 h 565"/>
                  <a:gd name="T8" fmla="*/ 20 w 564"/>
                  <a:gd name="T9" fmla="*/ 18 h 565"/>
                  <a:gd name="T10" fmla="*/ 62 w 564"/>
                  <a:gd name="T11" fmla="*/ 0 h 565"/>
                  <a:gd name="T12" fmla="*/ 501 w 564"/>
                  <a:gd name="T13" fmla="*/ 0 h 565"/>
                  <a:gd name="T14" fmla="*/ 544 w 564"/>
                  <a:gd name="T15" fmla="*/ 18 h 565"/>
                  <a:gd name="T16" fmla="*/ 564 w 564"/>
                  <a:gd name="T17" fmla="*/ 61 h 565"/>
                  <a:gd name="T18" fmla="*/ 564 w 564"/>
                  <a:gd name="T19" fmla="*/ 504 h 565"/>
                  <a:gd name="T20" fmla="*/ 544 w 564"/>
                  <a:gd name="T21" fmla="*/ 547 h 565"/>
                  <a:gd name="T22" fmla="*/ 501 w 564"/>
                  <a:gd name="T23" fmla="*/ 565 h 565"/>
                  <a:gd name="T24" fmla="*/ 62 w 564"/>
                  <a:gd name="T25" fmla="*/ 565 h 565"/>
                  <a:gd name="T26" fmla="*/ 70 w 564"/>
                  <a:gd name="T27" fmla="*/ 494 h 565"/>
                  <a:gd name="T28" fmla="*/ 493 w 564"/>
                  <a:gd name="T29" fmla="*/ 494 h 565"/>
                  <a:gd name="T30" fmla="*/ 493 w 564"/>
                  <a:gd name="T31" fmla="*/ 71 h 565"/>
                  <a:gd name="T32" fmla="*/ 70 w 564"/>
                  <a:gd name="T33" fmla="*/ 71 h 565"/>
                  <a:gd name="T34" fmla="*/ 70 w 564"/>
                  <a:gd name="T35" fmla="*/ 494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4" h="565">
                    <a:moveTo>
                      <a:pt x="62" y="565"/>
                    </a:moveTo>
                    <a:cubicBezTo>
                      <a:pt x="44" y="565"/>
                      <a:pt x="31" y="557"/>
                      <a:pt x="20" y="547"/>
                    </a:cubicBezTo>
                    <a:cubicBezTo>
                      <a:pt x="10" y="537"/>
                      <a:pt x="0" y="524"/>
                      <a:pt x="0" y="504"/>
                    </a:cubicBezTo>
                    <a:lnTo>
                      <a:pt x="0" y="61"/>
                    </a:lnTo>
                    <a:cubicBezTo>
                      <a:pt x="0" y="41"/>
                      <a:pt x="10" y="28"/>
                      <a:pt x="20" y="18"/>
                    </a:cubicBezTo>
                    <a:cubicBezTo>
                      <a:pt x="31" y="8"/>
                      <a:pt x="44" y="0"/>
                      <a:pt x="62" y="0"/>
                    </a:cubicBezTo>
                    <a:lnTo>
                      <a:pt x="501" y="0"/>
                    </a:lnTo>
                    <a:cubicBezTo>
                      <a:pt x="519" y="0"/>
                      <a:pt x="533" y="8"/>
                      <a:pt x="544" y="18"/>
                    </a:cubicBezTo>
                    <a:cubicBezTo>
                      <a:pt x="555" y="28"/>
                      <a:pt x="564" y="41"/>
                      <a:pt x="564" y="61"/>
                    </a:cubicBezTo>
                    <a:lnTo>
                      <a:pt x="564" y="504"/>
                    </a:lnTo>
                    <a:cubicBezTo>
                      <a:pt x="564" y="524"/>
                      <a:pt x="555" y="537"/>
                      <a:pt x="544" y="547"/>
                    </a:cubicBezTo>
                    <a:cubicBezTo>
                      <a:pt x="533" y="557"/>
                      <a:pt x="519" y="565"/>
                      <a:pt x="501" y="565"/>
                    </a:cubicBezTo>
                    <a:lnTo>
                      <a:pt x="62" y="565"/>
                    </a:lnTo>
                    <a:close/>
                    <a:moveTo>
                      <a:pt x="70" y="494"/>
                    </a:moveTo>
                    <a:lnTo>
                      <a:pt x="493" y="494"/>
                    </a:lnTo>
                    <a:lnTo>
                      <a:pt x="493" y="71"/>
                    </a:lnTo>
                    <a:lnTo>
                      <a:pt x="70" y="71"/>
                    </a:lnTo>
                    <a:lnTo>
                      <a:pt x="70" y="494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6" name="그룹 11"/>
            <p:cNvGrpSpPr/>
            <p:nvPr/>
          </p:nvGrpSpPr>
          <p:grpSpPr>
            <a:xfrm>
              <a:off x="485775" y="2029296"/>
              <a:ext cx="2286000" cy="152400"/>
              <a:chOff x="263525" y="765175"/>
              <a:chExt cx="2286000" cy="152400"/>
            </a:xfrm>
          </p:grpSpPr>
          <p:sp>
            <p:nvSpPr>
              <p:cNvPr id="11" name="System Bar Container"/>
              <p:cNvSpPr>
                <a:spLocks noChangeArrowheads="1"/>
              </p:cNvSpPr>
              <p:nvPr/>
            </p:nvSpPr>
            <p:spPr bwMode="auto">
              <a:xfrm>
                <a:off x="263525" y="765175"/>
                <a:ext cx="2286000" cy="152400"/>
              </a:xfrm>
              <a:prstGeom prst="rect">
                <a:avLst/>
              </a:prstGeom>
              <a:solidFill>
                <a:srgbClr val="000000">
                  <a:alpha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Time"/>
              <p:cNvSpPr>
                <a:spLocks noChangeAspect="1" noEditPoints="1"/>
              </p:cNvSpPr>
              <p:nvPr/>
            </p:nvSpPr>
            <p:spPr bwMode="auto">
              <a:xfrm>
                <a:off x="2293960" y="810855"/>
                <a:ext cx="193854" cy="61041"/>
              </a:xfrm>
              <a:custGeom>
                <a:avLst/>
                <a:gdLst>
                  <a:gd name="T0" fmla="*/ 10 w 122"/>
                  <a:gd name="T1" fmla="*/ 6 h 38"/>
                  <a:gd name="T2" fmla="*/ 14 w 122"/>
                  <a:gd name="T3" fmla="*/ 0 h 38"/>
                  <a:gd name="T4" fmla="*/ 52 w 122"/>
                  <a:gd name="T5" fmla="*/ 37 h 38"/>
                  <a:gd name="T6" fmla="*/ 40 w 122"/>
                  <a:gd name="T7" fmla="*/ 20 h 38"/>
                  <a:gd name="T8" fmla="*/ 46 w 122"/>
                  <a:gd name="T9" fmla="*/ 12 h 38"/>
                  <a:gd name="T10" fmla="*/ 44 w 122"/>
                  <a:gd name="T11" fmla="*/ 5 h 38"/>
                  <a:gd name="T12" fmla="*/ 36 w 122"/>
                  <a:gd name="T13" fmla="*/ 4 h 38"/>
                  <a:gd name="T14" fmla="*/ 32 w 122"/>
                  <a:gd name="T15" fmla="*/ 11 h 38"/>
                  <a:gd name="T16" fmla="*/ 30 w 122"/>
                  <a:gd name="T17" fmla="*/ 3 h 38"/>
                  <a:gd name="T18" fmla="*/ 44 w 122"/>
                  <a:gd name="T19" fmla="*/ 0 h 38"/>
                  <a:gd name="T20" fmla="*/ 51 w 122"/>
                  <a:gd name="T21" fmla="*/ 9 h 38"/>
                  <a:gd name="T22" fmla="*/ 46 w 122"/>
                  <a:gd name="T23" fmla="*/ 19 h 38"/>
                  <a:gd name="T24" fmla="*/ 52 w 122"/>
                  <a:gd name="T25" fmla="*/ 33 h 38"/>
                  <a:gd name="T26" fmla="*/ 58 w 122"/>
                  <a:gd name="T27" fmla="*/ 33 h 38"/>
                  <a:gd name="T28" fmla="*/ 63 w 122"/>
                  <a:gd name="T29" fmla="*/ 35 h 38"/>
                  <a:gd name="T30" fmla="*/ 58 w 122"/>
                  <a:gd name="T31" fmla="*/ 36 h 38"/>
                  <a:gd name="T32" fmla="*/ 58 w 122"/>
                  <a:gd name="T33" fmla="*/ 10 h 38"/>
                  <a:gd name="T34" fmla="*/ 63 w 122"/>
                  <a:gd name="T35" fmla="*/ 12 h 38"/>
                  <a:gd name="T36" fmla="*/ 58 w 122"/>
                  <a:gd name="T37" fmla="*/ 14 h 38"/>
                  <a:gd name="T38" fmla="*/ 80 w 122"/>
                  <a:gd name="T39" fmla="*/ 16 h 38"/>
                  <a:gd name="T40" fmla="*/ 87 w 122"/>
                  <a:gd name="T41" fmla="*/ 12 h 38"/>
                  <a:gd name="T42" fmla="*/ 81 w 122"/>
                  <a:gd name="T43" fmla="*/ 3 h 38"/>
                  <a:gd name="T44" fmla="*/ 75 w 122"/>
                  <a:gd name="T45" fmla="*/ 7 h 38"/>
                  <a:gd name="T46" fmla="*/ 70 w 122"/>
                  <a:gd name="T47" fmla="*/ 6 h 38"/>
                  <a:gd name="T48" fmla="*/ 81 w 122"/>
                  <a:gd name="T49" fmla="*/ 0 h 38"/>
                  <a:gd name="T50" fmla="*/ 91 w 122"/>
                  <a:gd name="T51" fmla="*/ 5 h 38"/>
                  <a:gd name="T52" fmla="*/ 91 w 122"/>
                  <a:gd name="T53" fmla="*/ 14 h 38"/>
                  <a:gd name="T54" fmla="*/ 89 w 122"/>
                  <a:gd name="T55" fmla="*/ 20 h 38"/>
                  <a:gd name="T56" fmla="*/ 93 w 122"/>
                  <a:gd name="T57" fmla="*/ 27 h 38"/>
                  <a:gd name="T58" fmla="*/ 85 w 122"/>
                  <a:gd name="T59" fmla="*/ 37 h 38"/>
                  <a:gd name="T60" fmla="*/ 73 w 122"/>
                  <a:gd name="T61" fmla="*/ 35 h 38"/>
                  <a:gd name="T62" fmla="*/ 74 w 122"/>
                  <a:gd name="T63" fmla="*/ 27 h 38"/>
                  <a:gd name="T64" fmla="*/ 78 w 122"/>
                  <a:gd name="T65" fmla="*/ 33 h 38"/>
                  <a:gd name="T66" fmla="*/ 86 w 122"/>
                  <a:gd name="T67" fmla="*/ 32 h 38"/>
                  <a:gd name="T68" fmla="*/ 87 w 122"/>
                  <a:gd name="T69" fmla="*/ 24 h 38"/>
                  <a:gd name="T70" fmla="*/ 80 w 122"/>
                  <a:gd name="T71" fmla="*/ 20 h 38"/>
                  <a:gd name="T72" fmla="*/ 122 w 122"/>
                  <a:gd name="T73" fmla="*/ 21 h 38"/>
                  <a:gd name="T74" fmla="*/ 115 w 122"/>
                  <a:gd name="T75" fmla="*/ 37 h 38"/>
                  <a:gd name="T76" fmla="*/ 102 w 122"/>
                  <a:gd name="T77" fmla="*/ 34 h 38"/>
                  <a:gd name="T78" fmla="*/ 99 w 122"/>
                  <a:gd name="T79" fmla="*/ 16 h 38"/>
                  <a:gd name="T80" fmla="*/ 106 w 122"/>
                  <a:gd name="T81" fmla="*/ 0 h 38"/>
                  <a:gd name="T82" fmla="*/ 119 w 122"/>
                  <a:gd name="T83" fmla="*/ 3 h 38"/>
                  <a:gd name="T84" fmla="*/ 122 w 122"/>
                  <a:gd name="T85" fmla="*/ 21 h 38"/>
                  <a:gd name="T86" fmla="*/ 116 w 122"/>
                  <a:gd name="T87" fmla="*/ 6 h 38"/>
                  <a:gd name="T88" fmla="*/ 108 w 122"/>
                  <a:gd name="T89" fmla="*/ 4 h 38"/>
                  <a:gd name="T90" fmla="*/ 104 w 122"/>
                  <a:gd name="T91" fmla="*/ 15 h 38"/>
                  <a:gd name="T92" fmla="*/ 105 w 122"/>
                  <a:gd name="T93" fmla="*/ 31 h 38"/>
                  <a:gd name="T94" fmla="*/ 114 w 122"/>
                  <a:gd name="T95" fmla="*/ 33 h 38"/>
                  <a:gd name="T96" fmla="*/ 117 w 122"/>
                  <a:gd name="T97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2" h="38">
                    <a:moveTo>
                      <a:pt x="14" y="37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37"/>
                    </a:lnTo>
                    <a:close/>
                    <a:moveTo>
                      <a:pt x="52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1" y="19"/>
                      <a:pt x="42" y="18"/>
                      <a:pt x="43" y="17"/>
                    </a:cubicBezTo>
                    <a:cubicBezTo>
                      <a:pt x="44" y="16"/>
                      <a:pt x="44" y="15"/>
                      <a:pt x="45" y="14"/>
                    </a:cubicBezTo>
                    <a:cubicBezTo>
                      <a:pt x="45" y="14"/>
                      <a:pt x="45" y="13"/>
                      <a:pt x="46" y="12"/>
                    </a:cubicBezTo>
                    <a:cubicBezTo>
                      <a:pt x="46" y="11"/>
                      <a:pt x="46" y="11"/>
                      <a:pt x="46" y="10"/>
                    </a:cubicBezTo>
                    <a:cubicBezTo>
                      <a:pt x="46" y="9"/>
                      <a:pt x="46" y="8"/>
                      <a:pt x="45" y="7"/>
                    </a:cubicBezTo>
                    <a:cubicBezTo>
                      <a:pt x="45" y="7"/>
                      <a:pt x="45" y="6"/>
                      <a:pt x="44" y="5"/>
                    </a:cubicBezTo>
                    <a:cubicBezTo>
                      <a:pt x="44" y="5"/>
                      <a:pt x="43" y="4"/>
                      <a:pt x="42" y="4"/>
                    </a:cubicBezTo>
                    <a:cubicBezTo>
                      <a:pt x="41" y="4"/>
                      <a:pt x="40" y="3"/>
                      <a:pt x="39" y="3"/>
                    </a:cubicBezTo>
                    <a:cubicBezTo>
                      <a:pt x="38" y="3"/>
                      <a:pt x="37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6"/>
                      <a:pt x="33" y="7"/>
                      <a:pt x="32" y="8"/>
                    </a:cubicBezTo>
                    <a:cubicBezTo>
                      <a:pt x="32" y="9"/>
                      <a:pt x="32" y="10"/>
                      <a:pt x="32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9"/>
                      <a:pt x="28" y="8"/>
                      <a:pt x="28" y="7"/>
                    </a:cubicBezTo>
                    <a:cubicBezTo>
                      <a:pt x="29" y="5"/>
                      <a:pt x="29" y="4"/>
                      <a:pt x="30" y="3"/>
                    </a:cubicBezTo>
                    <a:cubicBezTo>
                      <a:pt x="31" y="2"/>
                      <a:pt x="33" y="1"/>
                      <a:pt x="34" y="0"/>
                    </a:cubicBezTo>
                    <a:cubicBezTo>
                      <a:pt x="36" y="0"/>
                      <a:pt x="37" y="0"/>
                      <a:pt x="39" y="0"/>
                    </a:cubicBezTo>
                    <a:cubicBezTo>
                      <a:pt x="41" y="0"/>
                      <a:pt x="43" y="0"/>
                      <a:pt x="44" y="0"/>
                    </a:cubicBezTo>
                    <a:cubicBezTo>
                      <a:pt x="45" y="1"/>
                      <a:pt x="47" y="1"/>
                      <a:pt x="48" y="2"/>
                    </a:cubicBezTo>
                    <a:cubicBezTo>
                      <a:pt x="49" y="3"/>
                      <a:pt x="49" y="4"/>
                      <a:pt x="50" y="5"/>
                    </a:cubicBezTo>
                    <a:cubicBezTo>
                      <a:pt x="50" y="7"/>
                      <a:pt x="51" y="8"/>
                      <a:pt x="51" y="9"/>
                    </a:cubicBezTo>
                    <a:cubicBezTo>
                      <a:pt x="51" y="11"/>
                      <a:pt x="50" y="12"/>
                      <a:pt x="50" y="13"/>
                    </a:cubicBezTo>
                    <a:cubicBezTo>
                      <a:pt x="50" y="14"/>
                      <a:pt x="49" y="15"/>
                      <a:pt x="48" y="16"/>
                    </a:cubicBezTo>
                    <a:cubicBezTo>
                      <a:pt x="48" y="17"/>
                      <a:pt x="47" y="18"/>
                      <a:pt x="46" y="19"/>
                    </a:cubicBezTo>
                    <a:cubicBezTo>
                      <a:pt x="45" y="20"/>
                      <a:pt x="45" y="21"/>
                      <a:pt x="44" y="22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52" y="33"/>
                      <a:pt x="52" y="33"/>
                      <a:pt x="52" y="33"/>
                    </a:cubicBezTo>
                    <a:lnTo>
                      <a:pt x="52" y="37"/>
                    </a:lnTo>
                    <a:close/>
                    <a:moveTo>
                      <a:pt x="58" y="35"/>
                    </a:moveTo>
                    <a:cubicBezTo>
                      <a:pt x="58" y="34"/>
                      <a:pt x="58" y="33"/>
                      <a:pt x="58" y="33"/>
                    </a:cubicBezTo>
                    <a:cubicBezTo>
                      <a:pt x="59" y="32"/>
                      <a:pt x="59" y="32"/>
                      <a:pt x="60" y="32"/>
                    </a:cubicBezTo>
                    <a:cubicBezTo>
                      <a:pt x="61" y="32"/>
                      <a:pt x="62" y="32"/>
                      <a:pt x="63" y="33"/>
                    </a:cubicBezTo>
                    <a:cubicBezTo>
                      <a:pt x="63" y="33"/>
                      <a:pt x="63" y="34"/>
                      <a:pt x="63" y="35"/>
                    </a:cubicBezTo>
                    <a:cubicBezTo>
                      <a:pt x="63" y="35"/>
                      <a:pt x="63" y="36"/>
                      <a:pt x="63" y="36"/>
                    </a:cubicBezTo>
                    <a:cubicBezTo>
                      <a:pt x="62" y="37"/>
                      <a:pt x="61" y="37"/>
                      <a:pt x="60" y="37"/>
                    </a:cubicBezTo>
                    <a:cubicBezTo>
                      <a:pt x="59" y="37"/>
                      <a:pt x="59" y="37"/>
                      <a:pt x="58" y="36"/>
                    </a:cubicBezTo>
                    <a:cubicBezTo>
                      <a:pt x="58" y="36"/>
                      <a:pt x="58" y="35"/>
                      <a:pt x="58" y="35"/>
                    </a:cubicBezTo>
                    <a:close/>
                    <a:moveTo>
                      <a:pt x="58" y="12"/>
                    </a:moveTo>
                    <a:cubicBezTo>
                      <a:pt x="58" y="11"/>
                      <a:pt x="58" y="11"/>
                      <a:pt x="58" y="10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9"/>
                      <a:pt x="62" y="10"/>
                      <a:pt x="63" y="10"/>
                    </a:cubicBezTo>
                    <a:cubicBezTo>
                      <a:pt x="63" y="11"/>
                      <a:pt x="63" y="11"/>
                      <a:pt x="63" y="12"/>
                    </a:cubicBezTo>
                    <a:cubicBezTo>
                      <a:pt x="63" y="13"/>
                      <a:pt x="63" y="14"/>
                      <a:pt x="63" y="14"/>
                    </a:cubicBezTo>
                    <a:cubicBezTo>
                      <a:pt x="62" y="15"/>
                      <a:pt x="61" y="15"/>
                      <a:pt x="60" y="15"/>
                    </a:cubicBezTo>
                    <a:cubicBezTo>
                      <a:pt x="59" y="15"/>
                      <a:pt x="59" y="15"/>
                      <a:pt x="58" y="14"/>
                    </a:cubicBezTo>
                    <a:cubicBezTo>
                      <a:pt x="58" y="14"/>
                      <a:pt x="58" y="13"/>
                      <a:pt x="58" y="12"/>
                    </a:cubicBezTo>
                    <a:close/>
                    <a:moveTo>
                      <a:pt x="77" y="16"/>
                    </a:moveTo>
                    <a:cubicBezTo>
                      <a:pt x="80" y="16"/>
                      <a:pt x="80" y="16"/>
                      <a:pt x="80" y="16"/>
                    </a:cubicBezTo>
                    <a:cubicBezTo>
                      <a:pt x="81" y="16"/>
                      <a:pt x="82" y="16"/>
                      <a:pt x="83" y="16"/>
                    </a:cubicBezTo>
                    <a:cubicBezTo>
                      <a:pt x="84" y="15"/>
                      <a:pt x="85" y="15"/>
                      <a:pt x="85" y="14"/>
                    </a:cubicBezTo>
                    <a:cubicBezTo>
                      <a:pt x="86" y="14"/>
                      <a:pt x="87" y="13"/>
                      <a:pt x="87" y="12"/>
                    </a:cubicBezTo>
                    <a:cubicBezTo>
                      <a:pt x="87" y="12"/>
                      <a:pt x="87" y="11"/>
                      <a:pt x="87" y="10"/>
                    </a:cubicBezTo>
                    <a:cubicBezTo>
                      <a:pt x="87" y="8"/>
                      <a:pt x="87" y="6"/>
                      <a:pt x="86" y="5"/>
                    </a:cubicBezTo>
                    <a:cubicBezTo>
                      <a:pt x="85" y="4"/>
                      <a:pt x="83" y="3"/>
                      <a:pt x="81" y="3"/>
                    </a:cubicBezTo>
                    <a:cubicBezTo>
                      <a:pt x="80" y="3"/>
                      <a:pt x="79" y="4"/>
                      <a:pt x="78" y="4"/>
                    </a:cubicBezTo>
                    <a:cubicBezTo>
                      <a:pt x="77" y="4"/>
                      <a:pt x="77" y="5"/>
                      <a:pt x="76" y="5"/>
                    </a:cubicBezTo>
                    <a:cubicBezTo>
                      <a:pt x="75" y="6"/>
                      <a:pt x="75" y="6"/>
                      <a:pt x="75" y="7"/>
                    </a:cubicBezTo>
                    <a:cubicBezTo>
                      <a:pt x="74" y="8"/>
                      <a:pt x="74" y="9"/>
                      <a:pt x="74" y="10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69" y="8"/>
                      <a:pt x="70" y="7"/>
                      <a:pt x="70" y="6"/>
                    </a:cubicBezTo>
                    <a:cubicBezTo>
                      <a:pt x="71" y="5"/>
                      <a:pt x="72" y="3"/>
                      <a:pt x="73" y="3"/>
                    </a:cubicBezTo>
                    <a:cubicBezTo>
                      <a:pt x="74" y="2"/>
                      <a:pt x="75" y="1"/>
                      <a:pt x="76" y="0"/>
                    </a:cubicBezTo>
                    <a:cubicBezTo>
                      <a:pt x="78" y="0"/>
                      <a:pt x="79" y="0"/>
                      <a:pt x="81" y="0"/>
                    </a:cubicBezTo>
                    <a:cubicBezTo>
                      <a:pt x="82" y="0"/>
                      <a:pt x="84" y="0"/>
                      <a:pt x="85" y="0"/>
                    </a:cubicBezTo>
                    <a:cubicBezTo>
                      <a:pt x="87" y="1"/>
                      <a:pt x="88" y="1"/>
                      <a:pt x="89" y="2"/>
                    </a:cubicBezTo>
                    <a:cubicBezTo>
                      <a:pt x="90" y="3"/>
                      <a:pt x="91" y="4"/>
                      <a:pt x="91" y="5"/>
                    </a:cubicBezTo>
                    <a:cubicBezTo>
                      <a:pt x="92" y="7"/>
                      <a:pt x="92" y="8"/>
                      <a:pt x="92" y="10"/>
                    </a:cubicBezTo>
                    <a:cubicBezTo>
                      <a:pt x="92" y="11"/>
                      <a:pt x="92" y="11"/>
                      <a:pt x="92" y="12"/>
                    </a:cubicBezTo>
                    <a:cubicBezTo>
                      <a:pt x="91" y="13"/>
                      <a:pt x="91" y="14"/>
                      <a:pt x="91" y="14"/>
                    </a:cubicBezTo>
                    <a:cubicBezTo>
                      <a:pt x="90" y="15"/>
                      <a:pt x="90" y="16"/>
                      <a:pt x="89" y="16"/>
                    </a:cubicBezTo>
                    <a:cubicBezTo>
                      <a:pt x="88" y="17"/>
                      <a:pt x="87" y="18"/>
                      <a:pt x="86" y="18"/>
                    </a:cubicBezTo>
                    <a:cubicBezTo>
                      <a:pt x="87" y="18"/>
                      <a:pt x="88" y="19"/>
                      <a:pt x="89" y="20"/>
                    </a:cubicBezTo>
                    <a:cubicBezTo>
                      <a:pt x="90" y="20"/>
                      <a:pt x="91" y="21"/>
                      <a:pt x="91" y="22"/>
                    </a:cubicBezTo>
                    <a:cubicBezTo>
                      <a:pt x="92" y="22"/>
                      <a:pt x="92" y="23"/>
                      <a:pt x="92" y="24"/>
                    </a:cubicBezTo>
                    <a:cubicBezTo>
                      <a:pt x="92" y="25"/>
                      <a:pt x="93" y="26"/>
                      <a:pt x="93" y="27"/>
                    </a:cubicBezTo>
                    <a:cubicBezTo>
                      <a:pt x="93" y="28"/>
                      <a:pt x="92" y="30"/>
                      <a:pt x="92" y="31"/>
                    </a:cubicBezTo>
                    <a:cubicBezTo>
                      <a:pt x="91" y="33"/>
                      <a:pt x="90" y="34"/>
                      <a:pt x="89" y="35"/>
                    </a:cubicBezTo>
                    <a:cubicBezTo>
                      <a:pt x="88" y="36"/>
                      <a:pt x="87" y="36"/>
                      <a:pt x="85" y="37"/>
                    </a:cubicBezTo>
                    <a:cubicBezTo>
                      <a:pt x="84" y="37"/>
                      <a:pt x="83" y="38"/>
                      <a:pt x="81" y="38"/>
                    </a:cubicBezTo>
                    <a:cubicBezTo>
                      <a:pt x="79" y="38"/>
                      <a:pt x="78" y="37"/>
                      <a:pt x="76" y="37"/>
                    </a:cubicBezTo>
                    <a:cubicBezTo>
                      <a:pt x="75" y="36"/>
                      <a:pt x="74" y="36"/>
                      <a:pt x="73" y="35"/>
                    </a:cubicBezTo>
                    <a:cubicBezTo>
                      <a:pt x="71" y="34"/>
                      <a:pt x="71" y="33"/>
                      <a:pt x="70" y="32"/>
                    </a:cubicBezTo>
                    <a:cubicBezTo>
                      <a:pt x="69" y="30"/>
                      <a:pt x="69" y="29"/>
                      <a:pt x="69" y="27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4" y="28"/>
                      <a:pt x="74" y="29"/>
                      <a:pt x="74" y="30"/>
                    </a:cubicBezTo>
                    <a:cubicBezTo>
                      <a:pt x="75" y="31"/>
                      <a:pt x="75" y="31"/>
                      <a:pt x="76" y="32"/>
                    </a:cubicBezTo>
                    <a:cubicBezTo>
                      <a:pt x="76" y="32"/>
                      <a:pt x="77" y="33"/>
                      <a:pt x="78" y="33"/>
                    </a:cubicBezTo>
                    <a:cubicBezTo>
                      <a:pt x="79" y="34"/>
                      <a:pt x="80" y="34"/>
                      <a:pt x="81" y="34"/>
                    </a:cubicBezTo>
                    <a:cubicBezTo>
                      <a:pt x="82" y="34"/>
                      <a:pt x="83" y="34"/>
                      <a:pt x="84" y="33"/>
                    </a:cubicBezTo>
                    <a:cubicBezTo>
                      <a:pt x="85" y="33"/>
                      <a:pt x="85" y="33"/>
                      <a:pt x="86" y="32"/>
                    </a:cubicBezTo>
                    <a:cubicBezTo>
                      <a:pt x="87" y="31"/>
                      <a:pt x="87" y="31"/>
                      <a:pt x="87" y="30"/>
                    </a:cubicBezTo>
                    <a:cubicBezTo>
                      <a:pt x="88" y="29"/>
                      <a:pt x="88" y="28"/>
                      <a:pt x="88" y="27"/>
                    </a:cubicBezTo>
                    <a:cubicBezTo>
                      <a:pt x="88" y="26"/>
                      <a:pt x="88" y="25"/>
                      <a:pt x="87" y="24"/>
                    </a:cubicBezTo>
                    <a:cubicBezTo>
                      <a:pt x="87" y="23"/>
                      <a:pt x="86" y="22"/>
                      <a:pt x="86" y="22"/>
                    </a:cubicBezTo>
                    <a:cubicBezTo>
                      <a:pt x="85" y="21"/>
                      <a:pt x="84" y="21"/>
                      <a:pt x="83" y="20"/>
                    </a:cubicBezTo>
                    <a:cubicBezTo>
                      <a:pt x="82" y="20"/>
                      <a:pt x="81" y="20"/>
                      <a:pt x="80" y="20"/>
                    </a:cubicBezTo>
                    <a:cubicBezTo>
                      <a:pt x="77" y="20"/>
                      <a:pt x="77" y="20"/>
                      <a:pt x="77" y="20"/>
                    </a:cubicBezTo>
                    <a:lnTo>
                      <a:pt x="77" y="16"/>
                    </a:lnTo>
                    <a:close/>
                    <a:moveTo>
                      <a:pt x="122" y="21"/>
                    </a:moveTo>
                    <a:cubicBezTo>
                      <a:pt x="122" y="24"/>
                      <a:pt x="122" y="27"/>
                      <a:pt x="121" y="29"/>
                    </a:cubicBezTo>
                    <a:cubicBezTo>
                      <a:pt x="121" y="31"/>
                      <a:pt x="120" y="33"/>
                      <a:pt x="119" y="34"/>
                    </a:cubicBezTo>
                    <a:cubicBezTo>
                      <a:pt x="118" y="35"/>
                      <a:pt x="117" y="36"/>
                      <a:pt x="115" y="37"/>
                    </a:cubicBezTo>
                    <a:cubicBezTo>
                      <a:pt x="114" y="37"/>
                      <a:pt x="112" y="38"/>
                      <a:pt x="111" y="38"/>
                    </a:cubicBezTo>
                    <a:cubicBezTo>
                      <a:pt x="109" y="38"/>
                      <a:pt x="107" y="37"/>
                      <a:pt x="106" y="37"/>
                    </a:cubicBezTo>
                    <a:cubicBezTo>
                      <a:pt x="104" y="36"/>
                      <a:pt x="103" y="35"/>
                      <a:pt x="102" y="34"/>
                    </a:cubicBezTo>
                    <a:cubicBezTo>
                      <a:pt x="101" y="33"/>
                      <a:pt x="100" y="31"/>
                      <a:pt x="100" y="29"/>
                    </a:cubicBezTo>
                    <a:cubicBezTo>
                      <a:pt x="99" y="27"/>
                      <a:pt x="99" y="24"/>
                      <a:pt x="99" y="21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3"/>
                      <a:pt x="99" y="10"/>
                      <a:pt x="100" y="8"/>
                    </a:cubicBezTo>
                    <a:cubicBezTo>
                      <a:pt x="100" y="6"/>
                      <a:pt x="101" y="4"/>
                      <a:pt x="102" y="3"/>
                    </a:cubicBezTo>
                    <a:cubicBezTo>
                      <a:pt x="103" y="2"/>
                      <a:pt x="104" y="1"/>
                      <a:pt x="106" y="0"/>
                    </a:cubicBezTo>
                    <a:cubicBezTo>
                      <a:pt x="107" y="0"/>
                      <a:pt x="109" y="0"/>
                      <a:pt x="110" y="0"/>
                    </a:cubicBezTo>
                    <a:cubicBezTo>
                      <a:pt x="112" y="0"/>
                      <a:pt x="114" y="0"/>
                      <a:pt x="115" y="0"/>
                    </a:cubicBezTo>
                    <a:cubicBezTo>
                      <a:pt x="117" y="1"/>
                      <a:pt x="118" y="2"/>
                      <a:pt x="119" y="3"/>
                    </a:cubicBezTo>
                    <a:cubicBezTo>
                      <a:pt x="120" y="4"/>
                      <a:pt x="121" y="6"/>
                      <a:pt x="121" y="8"/>
                    </a:cubicBezTo>
                    <a:cubicBezTo>
                      <a:pt x="122" y="10"/>
                      <a:pt x="122" y="13"/>
                      <a:pt x="122" y="16"/>
                    </a:cubicBezTo>
                    <a:lnTo>
                      <a:pt x="122" y="21"/>
                    </a:lnTo>
                    <a:close/>
                    <a:moveTo>
                      <a:pt x="117" y="15"/>
                    </a:moveTo>
                    <a:cubicBezTo>
                      <a:pt x="117" y="13"/>
                      <a:pt x="117" y="11"/>
                      <a:pt x="117" y="10"/>
                    </a:cubicBezTo>
                    <a:cubicBezTo>
                      <a:pt x="117" y="8"/>
                      <a:pt x="116" y="7"/>
                      <a:pt x="116" y="6"/>
                    </a:cubicBezTo>
                    <a:cubicBezTo>
                      <a:pt x="115" y="5"/>
                      <a:pt x="114" y="4"/>
                      <a:pt x="114" y="4"/>
                    </a:cubicBezTo>
                    <a:cubicBezTo>
                      <a:pt x="113" y="4"/>
                      <a:pt x="112" y="3"/>
                      <a:pt x="110" y="3"/>
                    </a:cubicBezTo>
                    <a:cubicBezTo>
                      <a:pt x="109" y="3"/>
                      <a:pt x="108" y="4"/>
                      <a:pt x="108" y="4"/>
                    </a:cubicBezTo>
                    <a:cubicBezTo>
                      <a:pt x="107" y="4"/>
                      <a:pt x="106" y="5"/>
                      <a:pt x="105" y="6"/>
                    </a:cubicBezTo>
                    <a:cubicBezTo>
                      <a:pt x="105" y="7"/>
                      <a:pt x="104" y="8"/>
                      <a:pt x="104" y="10"/>
                    </a:cubicBezTo>
                    <a:cubicBezTo>
                      <a:pt x="104" y="11"/>
                      <a:pt x="104" y="13"/>
                      <a:pt x="104" y="15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4" y="24"/>
                      <a:pt x="104" y="26"/>
                      <a:pt x="104" y="27"/>
                    </a:cubicBezTo>
                    <a:cubicBezTo>
                      <a:pt x="104" y="29"/>
                      <a:pt x="105" y="30"/>
                      <a:pt x="105" y="31"/>
                    </a:cubicBezTo>
                    <a:cubicBezTo>
                      <a:pt x="106" y="32"/>
                      <a:pt x="107" y="33"/>
                      <a:pt x="108" y="33"/>
                    </a:cubicBezTo>
                    <a:cubicBezTo>
                      <a:pt x="108" y="33"/>
                      <a:pt x="109" y="34"/>
                      <a:pt x="111" y="34"/>
                    </a:cubicBezTo>
                    <a:cubicBezTo>
                      <a:pt x="112" y="34"/>
                      <a:pt x="113" y="33"/>
                      <a:pt x="114" y="33"/>
                    </a:cubicBezTo>
                    <a:cubicBezTo>
                      <a:pt x="114" y="33"/>
                      <a:pt x="115" y="32"/>
                      <a:pt x="116" y="31"/>
                    </a:cubicBezTo>
                    <a:cubicBezTo>
                      <a:pt x="116" y="30"/>
                      <a:pt x="117" y="29"/>
                      <a:pt x="117" y="27"/>
                    </a:cubicBezTo>
                    <a:cubicBezTo>
                      <a:pt x="117" y="26"/>
                      <a:pt x="117" y="24"/>
                      <a:pt x="117" y="22"/>
                    </a:cubicBezTo>
                    <a:lnTo>
                      <a:pt x="117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7" name="Battery"/>
              <p:cNvGrpSpPr>
                <a:grpSpLocks noChangeAspect="1"/>
              </p:cNvGrpSpPr>
              <p:nvPr/>
            </p:nvGrpSpPr>
            <p:grpSpPr>
              <a:xfrm>
                <a:off x="2181608" y="799747"/>
                <a:ext cx="50747" cy="83257"/>
                <a:chOff x="5721732" y="4486242"/>
                <a:chExt cx="50747" cy="83257"/>
              </a:xfrm>
            </p:grpSpPr>
            <p:sp>
              <p:nvSpPr>
                <p:cNvPr id="20" name="Battery Part 1"/>
                <p:cNvSpPr>
                  <a:spLocks/>
                </p:cNvSpPr>
                <p:nvPr/>
              </p:nvSpPr>
              <p:spPr bwMode="auto">
                <a:xfrm>
                  <a:off x="5721732" y="4486242"/>
                  <a:ext cx="50747" cy="45990"/>
                </a:xfrm>
                <a:custGeom>
                  <a:avLst/>
                  <a:gdLst>
                    <a:gd name="T0" fmla="*/ 282 w 282"/>
                    <a:gd name="T1" fmla="*/ 76 h 252"/>
                    <a:gd name="T2" fmla="*/ 245 w 282"/>
                    <a:gd name="T3" fmla="*/ 46 h 252"/>
                    <a:gd name="T4" fmla="*/ 197 w 282"/>
                    <a:gd name="T5" fmla="*/ 46 h 252"/>
                    <a:gd name="T6" fmla="*/ 197 w 282"/>
                    <a:gd name="T7" fmla="*/ 0 h 252"/>
                    <a:gd name="T8" fmla="*/ 85 w 282"/>
                    <a:gd name="T9" fmla="*/ 0 h 252"/>
                    <a:gd name="T10" fmla="*/ 85 w 282"/>
                    <a:gd name="T11" fmla="*/ 46 h 252"/>
                    <a:gd name="T12" fmla="*/ 37 w 282"/>
                    <a:gd name="T13" fmla="*/ 46 h 252"/>
                    <a:gd name="T14" fmla="*/ 0 w 282"/>
                    <a:gd name="T15" fmla="*/ 76 h 252"/>
                    <a:gd name="T16" fmla="*/ 0 w 282"/>
                    <a:gd name="T17" fmla="*/ 252 h 252"/>
                    <a:gd name="T18" fmla="*/ 282 w 282"/>
                    <a:gd name="T19" fmla="*/ 252 h 252"/>
                    <a:gd name="T20" fmla="*/ 282 w 282"/>
                    <a:gd name="T21" fmla="*/ 76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82" h="252">
                      <a:moveTo>
                        <a:pt x="282" y="76"/>
                      </a:moveTo>
                      <a:cubicBezTo>
                        <a:pt x="282" y="59"/>
                        <a:pt x="265" y="46"/>
                        <a:pt x="245" y="46"/>
                      </a:cubicBezTo>
                      <a:lnTo>
                        <a:pt x="197" y="46"/>
                      </a:lnTo>
                      <a:lnTo>
                        <a:pt x="197" y="0"/>
                      </a:lnTo>
                      <a:lnTo>
                        <a:pt x="85" y="0"/>
                      </a:lnTo>
                      <a:lnTo>
                        <a:pt x="85" y="46"/>
                      </a:lnTo>
                      <a:lnTo>
                        <a:pt x="37" y="46"/>
                      </a:lnTo>
                      <a:cubicBezTo>
                        <a:pt x="17" y="46"/>
                        <a:pt x="0" y="59"/>
                        <a:pt x="0" y="76"/>
                      </a:cubicBezTo>
                      <a:lnTo>
                        <a:pt x="0" y="252"/>
                      </a:lnTo>
                      <a:lnTo>
                        <a:pt x="282" y="252"/>
                      </a:lnTo>
                      <a:lnTo>
                        <a:pt x="282" y="76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1" name="Battery Part 2"/>
                <p:cNvSpPr>
                  <a:spLocks/>
                </p:cNvSpPr>
                <p:nvPr/>
              </p:nvSpPr>
              <p:spPr bwMode="auto">
                <a:xfrm>
                  <a:off x="5721732" y="4532231"/>
                  <a:ext cx="50747" cy="37268"/>
                </a:xfrm>
                <a:custGeom>
                  <a:avLst/>
                  <a:gdLst>
                    <a:gd name="T0" fmla="*/ 0 w 282"/>
                    <a:gd name="T1" fmla="*/ 0 h 206"/>
                    <a:gd name="T2" fmla="*/ 0 w 282"/>
                    <a:gd name="T3" fmla="*/ 176 h 206"/>
                    <a:gd name="T4" fmla="*/ 37 w 282"/>
                    <a:gd name="T5" fmla="*/ 206 h 206"/>
                    <a:gd name="T6" fmla="*/ 244 w 282"/>
                    <a:gd name="T7" fmla="*/ 206 h 206"/>
                    <a:gd name="T8" fmla="*/ 282 w 282"/>
                    <a:gd name="T9" fmla="*/ 176 h 206"/>
                    <a:gd name="T10" fmla="*/ 282 w 282"/>
                    <a:gd name="T11" fmla="*/ 0 h 206"/>
                    <a:gd name="T12" fmla="*/ 0 w 282"/>
                    <a:gd name="T13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2" h="206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193"/>
                        <a:pt x="17" y="206"/>
                        <a:pt x="37" y="206"/>
                      </a:cubicBezTo>
                      <a:lnTo>
                        <a:pt x="244" y="206"/>
                      </a:lnTo>
                      <a:cubicBezTo>
                        <a:pt x="265" y="206"/>
                        <a:pt x="282" y="193"/>
                        <a:pt x="282" y="176"/>
                      </a:cubicBezTo>
                      <a:lnTo>
                        <a:pt x="28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9" name="Signal Strength"/>
              <p:cNvGrpSpPr>
                <a:grpSpLocks noChangeAspect="1"/>
              </p:cNvGrpSpPr>
              <p:nvPr/>
            </p:nvGrpSpPr>
            <p:grpSpPr>
              <a:xfrm>
                <a:off x="2016680" y="802918"/>
                <a:ext cx="76121" cy="76915"/>
                <a:chOff x="5556804" y="4492585"/>
                <a:chExt cx="76121" cy="76915"/>
              </a:xfrm>
            </p:grpSpPr>
            <p:sp>
              <p:nvSpPr>
                <p:cNvPr id="18" name="Signal Strength Part 1"/>
                <p:cNvSpPr>
                  <a:spLocks/>
                </p:cNvSpPr>
                <p:nvPr/>
              </p:nvSpPr>
              <p:spPr bwMode="auto">
                <a:xfrm>
                  <a:off x="5602001" y="4492585"/>
                  <a:ext cx="30924" cy="76914"/>
                </a:xfrm>
                <a:custGeom>
                  <a:avLst/>
                  <a:gdLst>
                    <a:gd name="T0" fmla="*/ 39 w 39"/>
                    <a:gd name="T1" fmla="*/ 0 h 97"/>
                    <a:gd name="T2" fmla="*/ 0 w 39"/>
                    <a:gd name="T3" fmla="*/ 39 h 97"/>
                    <a:gd name="T4" fmla="*/ 0 w 39"/>
                    <a:gd name="T5" fmla="*/ 97 h 97"/>
                    <a:gd name="T6" fmla="*/ 39 w 39"/>
                    <a:gd name="T7" fmla="*/ 97 h 97"/>
                    <a:gd name="T8" fmla="*/ 39 w 39"/>
                    <a:gd name="T9" fmla="*/ 0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97">
                      <a:moveTo>
                        <a:pt x="39" y="0"/>
                      </a:moveTo>
                      <a:lnTo>
                        <a:pt x="0" y="39"/>
                      </a:lnTo>
                      <a:lnTo>
                        <a:pt x="0" y="97"/>
                      </a:lnTo>
                      <a:lnTo>
                        <a:pt x="39" y="97"/>
                      </a:lnTo>
                      <a:lnTo>
                        <a:pt x="39" y="0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9" name="Signal Strength Part 2"/>
                <p:cNvSpPr>
                  <a:spLocks/>
                </p:cNvSpPr>
                <p:nvPr/>
              </p:nvSpPr>
              <p:spPr bwMode="auto">
                <a:xfrm>
                  <a:off x="5556804" y="4523510"/>
                  <a:ext cx="45197" cy="45990"/>
                </a:xfrm>
                <a:custGeom>
                  <a:avLst/>
                  <a:gdLst>
                    <a:gd name="T0" fmla="*/ 0 w 254"/>
                    <a:gd name="T1" fmla="*/ 254 h 254"/>
                    <a:gd name="T2" fmla="*/ 254 w 254"/>
                    <a:gd name="T3" fmla="*/ 254 h 254"/>
                    <a:gd name="T4" fmla="*/ 254 w 254"/>
                    <a:gd name="T5" fmla="*/ 0 h 254"/>
                    <a:gd name="T6" fmla="*/ 0 w 254"/>
                    <a:gd name="T7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4" h="254">
                      <a:moveTo>
                        <a:pt x="0" y="254"/>
                      </a:moveTo>
                      <a:lnTo>
                        <a:pt x="254" y="254"/>
                      </a:lnTo>
                      <a:lnTo>
                        <a:pt x="254" y="0"/>
                      </a:ln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0" name="WiFi"/>
              <p:cNvGrpSpPr>
                <a:grpSpLocks noChangeAspect="1"/>
              </p:cNvGrpSpPr>
              <p:nvPr/>
            </p:nvGrpSpPr>
            <p:grpSpPr>
              <a:xfrm>
                <a:off x="1857302" y="805694"/>
                <a:ext cx="89601" cy="71363"/>
                <a:chOff x="5397426" y="4495757"/>
                <a:chExt cx="89601" cy="71363"/>
              </a:xfrm>
            </p:grpSpPr>
            <p:sp>
              <p:nvSpPr>
                <p:cNvPr id="16" name="WiFi Part 1"/>
                <p:cNvSpPr>
                  <a:spLocks/>
                </p:cNvSpPr>
                <p:nvPr/>
              </p:nvSpPr>
              <p:spPr bwMode="auto">
                <a:xfrm>
                  <a:off x="5397426" y="4495757"/>
                  <a:ext cx="89601" cy="31717"/>
                </a:xfrm>
                <a:custGeom>
                  <a:avLst/>
                  <a:gdLst>
                    <a:gd name="T0" fmla="*/ 248 w 496"/>
                    <a:gd name="T1" fmla="*/ 0 h 175"/>
                    <a:gd name="T2" fmla="*/ 0 w 496"/>
                    <a:gd name="T3" fmla="*/ 86 h 175"/>
                    <a:gd name="T4" fmla="*/ 71 w 496"/>
                    <a:gd name="T5" fmla="*/ 175 h 175"/>
                    <a:gd name="T6" fmla="*/ 248 w 496"/>
                    <a:gd name="T7" fmla="*/ 113 h 175"/>
                    <a:gd name="T8" fmla="*/ 425 w 496"/>
                    <a:gd name="T9" fmla="*/ 175 h 175"/>
                    <a:gd name="T10" fmla="*/ 496 w 496"/>
                    <a:gd name="T11" fmla="*/ 86 h 175"/>
                    <a:gd name="T12" fmla="*/ 248 w 496"/>
                    <a:gd name="T13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6" h="175">
                      <a:moveTo>
                        <a:pt x="248" y="0"/>
                      </a:moveTo>
                      <a:cubicBezTo>
                        <a:pt x="104" y="0"/>
                        <a:pt x="10" y="79"/>
                        <a:pt x="0" y="86"/>
                      </a:cubicBezTo>
                      <a:lnTo>
                        <a:pt x="71" y="175"/>
                      </a:lnTo>
                      <a:cubicBezTo>
                        <a:pt x="80" y="168"/>
                        <a:pt x="147" y="113"/>
                        <a:pt x="248" y="113"/>
                      </a:cubicBezTo>
                      <a:cubicBezTo>
                        <a:pt x="348" y="113"/>
                        <a:pt x="416" y="168"/>
                        <a:pt x="425" y="175"/>
                      </a:cubicBezTo>
                      <a:lnTo>
                        <a:pt x="496" y="86"/>
                      </a:lnTo>
                      <a:cubicBezTo>
                        <a:pt x="487" y="79"/>
                        <a:pt x="391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7" name="WiFi Part 2"/>
                <p:cNvSpPr>
                  <a:spLocks/>
                </p:cNvSpPr>
                <p:nvPr/>
              </p:nvSpPr>
              <p:spPr bwMode="auto">
                <a:xfrm>
                  <a:off x="5410113" y="4516373"/>
                  <a:ext cx="64227" cy="50747"/>
                </a:xfrm>
                <a:custGeom>
                  <a:avLst/>
                  <a:gdLst>
                    <a:gd name="T0" fmla="*/ 0 w 354"/>
                    <a:gd name="T1" fmla="*/ 62 h 282"/>
                    <a:gd name="T2" fmla="*/ 177 w 354"/>
                    <a:gd name="T3" fmla="*/ 282 h 282"/>
                    <a:gd name="T4" fmla="*/ 177 w 354"/>
                    <a:gd name="T5" fmla="*/ 282 h 282"/>
                    <a:gd name="T6" fmla="*/ 177 w 354"/>
                    <a:gd name="T7" fmla="*/ 282 h 282"/>
                    <a:gd name="T8" fmla="*/ 354 w 354"/>
                    <a:gd name="T9" fmla="*/ 62 h 282"/>
                    <a:gd name="T10" fmla="*/ 177 w 354"/>
                    <a:gd name="T11" fmla="*/ 0 h 282"/>
                    <a:gd name="T12" fmla="*/ 0 w 354"/>
                    <a:gd name="T13" fmla="*/ 6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4" h="282">
                      <a:moveTo>
                        <a:pt x="0" y="62"/>
                      </a:move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354" y="62"/>
                      </a:lnTo>
                      <a:cubicBezTo>
                        <a:pt x="345" y="55"/>
                        <a:pt x="278" y="0"/>
                        <a:pt x="177" y="0"/>
                      </a:cubicBezTo>
                      <a:cubicBezTo>
                        <a:pt x="77" y="0"/>
                        <a:pt x="9" y="55"/>
                        <a:pt x="0" y="62"/>
                      </a:cubicBez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grpSp>
        <p:nvGrpSpPr>
          <p:cNvPr id="13" name="그룹 25"/>
          <p:cNvGrpSpPr/>
          <p:nvPr userDrawn="1"/>
        </p:nvGrpSpPr>
        <p:grpSpPr>
          <a:xfrm>
            <a:off x="2997696" y="2072729"/>
            <a:ext cx="2286000" cy="4064000"/>
            <a:chOff x="485775" y="2029296"/>
            <a:chExt cx="2286000" cy="4064000"/>
          </a:xfrm>
          <a:effectLst>
            <a:outerShdw blurRad="381000" sx="102000" sy="102000" algn="ctr" rotWithShape="0">
              <a:prstClr val="black">
                <a:alpha val="20000"/>
              </a:prstClr>
            </a:outerShdw>
          </a:effectLst>
        </p:grpSpPr>
        <p:sp>
          <p:nvSpPr>
            <p:cNvPr id="27" name="Background"/>
            <p:cNvSpPr/>
            <p:nvPr/>
          </p:nvSpPr>
          <p:spPr>
            <a:xfrm>
              <a:off x="485775" y="202929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4" name="그룹 41"/>
            <p:cNvGrpSpPr/>
            <p:nvPr/>
          </p:nvGrpSpPr>
          <p:grpSpPr>
            <a:xfrm>
              <a:off x="485775" y="5788496"/>
              <a:ext cx="2286000" cy="304800"/>
              <a:chOff x="4983480" y="5113528"/>
              <a:chExt cx="2286000" cy="304800"/>
            </a:xfrm>
          </p:grpSpPr>
          <p:sp>
            <p:nvSpPr>
              <p:cNvPr id="41" name="Navigation Bar Container"/>
              <p:cNvSpPr/>
              <p:nvPr/>
            </p:nvSpPr>
            <p:spPr>
              <a:xfrm>
                <a:off x="4983480" y="5113528"/>
                <a:ext cx="2286000" cy="304800"/>
              </a:xfrm>
              <a:prstGeom prst="rect">
                <a:avLst/>
              </a:prstGeom>
              <a:solidFill>
                <a:srgbClr val="00000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2" name="Back"/>
              <p:cNvSpPr>
                <a:spLocks noChangeAspect="1" noEditPoints="1"/>
              </p:cNvSpPr>
              <p:nvPr/>
            </p:nvSpPr>
            <p:spPr bwMode="auto">
              <a:xfrm>
                <a:off x="5438619" y="5212009"/>
                <a:ext cx="92772" cy="107838"/>
              </a:xfrm>
              <a:custGeom>
                <a:avLst/>
                <a:gdLst>
                  <a:gd name="T0" fmla="*/ 469 w 513"/>
                  <a:gd name="T1" fmla="*/ 592 h 593"/>
                  <a:gd name="T2" fmla="*/ 450 w 513"/>
                  <a:gd name="T3" fmla="*/ 585 h 593"/>
                  <a:gd name="T4" fmla="*/ 27 w 513"/>
                  <a:gd name="T5" fmla="*/ 338 h 593"/>
                  <a:gd name="T6" fmla="*/ 2 w 513"/>
                  <a:gd name="T7" fmla="*/ 292 h 593"/>
                  <a:gd name="T8" fmla="*/ 29 w 513"/>
                  <a:gd name="T9" fmla="*/ 254 h 593"/>
                  <a:gd name="T10" fmla="*/ 449 w 513"/>
                  <a:gd name="T11" fmla="*/ 9 h 593"/>
                  <a:gd name="T12" fmla="*/ 468 w 513"/>
                  <a:gd name="T13" fmla="*/ 1 h 593"/>
                  <a:gd name="T14" fmla="*/ 504 w 513"/>
                  <a:gd name="T15" fmla="*/ 15 h 593"/>
                  <a:gd name="T16" fmla="*/ 513 w 513"/>
                  <a:gd name="T17" fmla="*/ 37 h 593"/>
                  <a:gd name="T18" fmla="*/ 513 w 513"/>
                  <a:gd name="T19" fmla="*/ 49 h 593"/>
                  <a:gd name="T20" fmla="*/ 513 w 513"/>
                  <a:gd name="T21" fmla="*/ 553 h 593"/>
                  <a:gd name="T22" fmla="*/ 506 w 513"/>
                  <a:gd name="T23" fmla="*/ 574 h 593"/>
                  <a:gd name="T24" fmla="*/ 469 w 513"/>
                  <a:gd name="T25" fmla="*/ 592 h 593"/>
                  <a:gd name="T26" fmla="*/ 442 w 513"/>
                  <a:gd name="T27" fmla="*/ 498 h 593"/>
                  <a:gd name="T28" fmla="*/ 442 w 513"/>
                  <a:gd name="T29" fmla="*/ 93 h 593"/>
                  <a:gd name="T30" fmla="*/ 96 w 513"/>
                  <a:gd name="T31" fmla="*/ 297 h 593"/>
                  <a:gd name="T32" fmla="*/ 442 w 513"/>
                  <a:gd name="T33" fmla="*/ 498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3" h="593">
                    <a:moveTo>
                      <a:pt x="469" y="592"/>
                    </a:moveTo>
                    <a:cubicBezTo>
                      <a:pt x="458" y="590"/>
                      <a:pt x="454" y="588"/>
                      <a:pt x="450" y="585"/>
                    </a:cubicBezTo>
                    <a:lnTo>
                      <a:pt x="27" y="338"/>
                    </a:lnTo>
                    <a:cubicBezTo>
                      <a:pt x="13" y="330"/>
                      <a:pt x="0" y="311"/>
                      <a:pt x="2" y="292"/>
                    </a:cubicBezTo>
                    <a:cubicBezTo>
                      <a:pt x="5" y="273"/>
                      <a:pt x="17" y="261"/>
                      <a:pt x="29" y="254"/>
                    </a:cubicBezTo>
                    <a:lnTo>
                      <a:pt x="449" y="9"/>
                    </a:lnTo>
                    <a:cubicBezTo>
                      <a:pt x="454" y="6"/>
                      <a:pt x="458" y="2"/>
                      <a:pt x="468" y="1"/>
                    </a:cubicBezTo>
                    <a:cubicBezTo>
                      <a:pt x="478" y="0"/>
                      <a:pt x="496" y="5"/>
                      <a:pt x="504" y="15"/>
                    </a:cubicBezTo>
                    <a:cubicBezTo>
                      <a:pt x="512" y="25"/>
                      <a:pt x="512" y="32"/>
                      <a:pt x="513" y="37"/>
                    </a:cubicBezTo>
                    <a:cubicBezTo>
                      <a:pt x="513" y="42"/>
                      <a:pt x="513" y="46"/>
                      <a:pt x="513" y="49"/>
                    </a:cubicBezTo>
                    <a:cubicBezTo>
                      <a:pt x="513" y="216"/>
                      <a:pt x="513" y="388"/>
                      <a:pt x="513" y="553"/>
                    </a:cubicBezTo>
                    <a:cubicBezTo>
                      <a:pt x="513" y="557"/>
                      <a:pt x="513" y="563"/>
                      <a:pt x="506" y="574"/>
                    </a:cubicBezTo>
                    <a:cubicBezTo>
                      <a:pt x="499" y="585"/>
                      <a:pt x="479" y="593"/>
                      <a:pt x="469" y="592"/>
                    </a:cubicBezTo>
                    <a:close/>
                    <a:moveTo>
                      <a:pt x="442" y="498"/>
                    </a:moveTo>
                    <a:lnTo>
                      <a:pt x="442" y="93"/>
                    </a:lnTo>
                    <a:lnTo>
                      <a:pt x="96" y="297"/>
                    </a:lnTo>
                    <a:lnTo>
                      <a:pt x="442" y="498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3" name="Home"/>
              <p:cNvSpPr>
                <a:spLocks noChangeAspect="1" noEditPoints="1"/>
              </p:cNvSpPr>
              <p:nvPr/>
            </p:nvSpPr>
            <p:spPr bwMode="auto">
              <a:xfrm>
                <a:off x="6072165" y="5215974"/>
                <a:ext cx="99116" cy="99908"/>
              </a:xfrm>
              <a:custGeom>
                <a:avLst/>
                <a:gdLst>
                  <a:gd name="T0" fmla="*/ 276 w 551"/>
                  <a:gd name="T1" fmla="*/ 551 h 551"/>
                  <a:gd name="T2" fmla="*/ 0 w 551"/>
                  <a:gd name="T3" fmla="*/ 275 h 551"/>
                  <a:gd name="T4" fmla="*/ 276 w 551"/>
                  <a:gd name="T5" fmla="*/ 0 h 551"/>
                  <a:gd name="T6" fmla="*/ 551 w 551"/>
                  <a:gd name="T7" fmla="*/ 275 h 551"/>
                  <a:gd name="T8" fmla="*/ 276 w 551"/>
                  <a:gd name="T9" fmla="*/ 551 h 551"/>
                  <a:gd name="T10" fmla="*/ 276 w 551"/>
                  <a:gd name="T11" fmla="*/ 487 h 551"/>
                  <a:gd name="T12" fmla="*/ 488 w 551"/>
                  <a:gd name="T13" fmla="*/ 275 h 551"/>
                  <a:gd name="T14" fmla="*/ 276 w 551"/>
                  <a:gd name="T15" fmla="*/ 64 h 551"/>
                  <a:gd name="T16" fmla="*/ 64 w 551"/>
                  <a:gd name="T17" fmla="*/ 275 h 551"/>
                  <a:gd name="T18" fmla="*/ 276 w 551"/>
                  <a:gd name="T19" fmla="*/ 487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1" h="551">
                    <a:moveTo>
                      <a:pt x="276" y="551"/>
                    </a:moveTo>
                    <a:cubicBezTo>
                      <a:pt x="124" y="551"/>
                      <a:pt x="0" y="427"/>
                      <a:pt x="0" y="275"/>
                    </a:cubicBezTo>
                    <a:cubicBezTo>
                      <a:pt x="0" y="123"/>
                      <a:pt x="124" y="0"/>
                      <a:pt x="276" y="0"/>
                    </a:cubicBezTo>
                    <a:cubicBezTo>
                      <a:pt x="428" y="0"/>
                      <a:pt x="551" y="123"/>
                      <a:pt x="551" y="275"/>
                    </a:cubicBezTo>
                    <a:cubicBezTo>
                      <a:pt x="551" y="427"/>
                      <a:pt x="428" y="551"/>
                      <a:pt x="276" y="551"/>
                    </a:cubicBezTo>
                    <a:close/>
                    <a:moveTo>
                      <a:pt x="276" y="487"/>
                    </a:moveTo>
                    <a:cubicBezTo>
                      <a:pt x="393" y="487"/>
                      <a:pt x="488" y="393"/>
                      <a:pt x="488" y="275"/>
                    </a:cubicBezTo>
                    <a:cubicBezTo>
                      <a:pt x="488" y="158"/>
                      <a:pt x="393" y="64"/>
                      <a:pt x="276" y="64"/>
                    </a:cubicBezTo>
                    <a:cubicBezTo>
                      <a:pt x="158" y="64"/>
                      <a:pt x="64" y="158"/>
                      <a:pt x="64" y="275"/>
                    </a:cubicBezTo>
                    <a:cubicBezTo>
                      <a:pt x="64" y="393"/>
                      <a:pt x="158" y="487"/>
                      <a:pt x="276" y="487"/>
                    </a:cubicBez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4" name="Recents"/>
              <p:cNvSpPr>
                <a:spLocks noChangeAspect="1" noEditPoints="1"/>
              </p:cNvSpPr>
              <p:nvPr/>
            </p:nvSpPr>
            <p:spPr bwMode="auto">
              <a:xfrm>
                <a:off x="6712848" y="5214388"/>
                <a:ext cx="101494" cy="102287"/>
              </a:xfrm>
              <a:custGeom>
                <a:avLst/>
                <a:gdLst>
                  <a:gd name="T0" fmla="*/ 62 w 564"/>
                  <a:gd name="T1" fmla="*/ 565 h 565"/>
                  <a:gd name="T2" fmla="*/ 20 w 564"/>
                  <a:gd name="T3" fmla="*/ 547 h 565"/>
                  <a:gd name="T4" fmla="*/ 0 w 564"/>
                  <a:gd name="T5" fmla="*/ 504 h 565"/>
                  <a:gd name="T6" fmla="*/ 0 w 564"/>
                  <a:gd name="T7" fmla="*/ 61 h 565"/>
                  <a:gd name="T8" fmla="*/ 20 w 564"/>
                  <a:gd name="T9" fmla="*/ 18 h 565"/>
                  <a:gd name="T10" fmla="*/ 62 w 564"/>
                  <a:gd name="T11" fmla="*/ 0 h 565"/>
                  <a:gd name="T12" fmla="*/ 501 w 564"/>
                  <a:gd name="T13" fmla="*/ 0 h 565"/>
                  <a:gd name="T14" fmla="*/ 544 w 564"/>
                  <a:gd name="T15" fmla="*/ 18 h 565"/>
                  <a:gd name="T16" fmla="*/ 564 w 564"/>
                  <a:gd name="T17" fmla="*/ 61 h 565"/>
                  <a:gd name="T18" fmla="*/ 564 w 564"/>
                  <a:gd name="T19" fmla="*/ 504 h 565"/>
                  <a:gd name="T20" fmla="*/ 544 w 564"/>
                  <a:gd name="T21" fmla="*/ 547 h 565"/>
                  <a:gd name="T22" fmla="*/ 501 w 564"/>
                  <a:gd name="T23" fmla="*/ 565 h 565"/>
                  <a:gd name="T24" fmla="*/ 62 w 564"/>
                  <a:gd name="T25" fmla="*/ 565 h 565"/>
                  <a:gd name="T26" fmla="*/ 70 w 564"/>
                  <a:gd name="T27" fmla="*/ 494 h 565"/>
                  <a:gd name="T28" fmla="*/ 493 w 564"/>
                  <a:gd name="T29" fmla="*/ 494 h 565"/>
                  <a:gd name="T30" fmla="*/ 493 w 564"/>
                  <a:gd name="T31" fmla="*/ 71 h 565"/>
                  <a:gd name="T32" fmla="*/ 70 w 564"/>
                  <a:gd name="T33" fmla="*/ 71 h 565"/>
                  <a:gd name="T34" fmla="*/ 70 w 564"/>
                  <a:gd name="T35" fmla="*/ 494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4" h="565">
                    <a:moveTo>
                      <a:pt x="62" y="565"/>
                    </a:moveTo>
                    <a:cubicBezTo>
                      <a:pt x="44" y="565"/>
                      <a:pt x="31" y="557"/>
                      <a:pt x="20" y="547"/>
                    </a:cubicBezTo>
                    <a:cubicBezTo>
                      <a:pt x="10" y="537"/>
                      <a:pt x="0" y="524"/>
                      <a:pt x="0" y="504"/>
                    </a:cubicBezTo>
                    <a:lnTo>
                      <a:pt x="0" y="61"/>
                    </a:lnTo>
                    <a:cubicBezTo>
                      <a:pt x="0" y="41"/>
                      <a:pt x="10" y="28"/>
                      <a:pt x="20" y="18"/>
                    </a:cubicBezTo>
                    <a:cubicBezTo>
                      <a:pt x="31" y="8"/>
                      <a:pt x="44" y="0"/>
                      <a:pt x="62" y="0"/>
                    </a:cubicBezTo>
                    <a:lnTo>
                      <a:pt x="501" y="0"/>
                    </a:lnTo>
                    <a:cubicBezTo>
                      <a:pt x="519" y="0"/>
                      <a:pt x="533" y="8"/>
                      <a:pt x="544" y="18"/>
                    </a:cubicBezTo>
                    <a:cubicBezTo>
                      <a:pt x="555" y="28"/>
                      <a:pt x="564" y="41"/>
                      <a:pt x="564" y="61"/>
                    </a:cubicBezTo>
                    <a:lnTo>
                      <a:pt x="564" y="504"/>
                    </a:lnTo>
                    <a:cubicBezTo>
                      <a:pt x="564" y="524"/>
                      <a:pt x="555" y="537"/>
                      <a:pt x="544" y="547"/>
                    </a:cubicBezTo>
                    <a:cubicBezTo>
                      <a:pt x="533" y="557"/>
                      <a:pt x="519" y="565"/>
                      <a:pt x="501" y="565"/>
                    </a:cubicBezTo>
                    <a:lnTo>
                      <a:pt x="62" y="565"/>
                    </a:lnTo>
                    <a:close/>
                    <a:moveTo>
                      <a:pt x="70" y="494"/>
                    </a:moveTo>
                    <a:lnTo>
                      <a:pt x="493" y="494"/>
                    </a:lnTo>
                    <a:lnTo>
                      <a:pt x="493" y="71"/>
                    </a:lnTo>
                    <a:lnTo>
                      <a:pt x="70" y="71"/>
                    </a:lnTo>
                    <a:lnTo>
                      <a:pt x="70" y="494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5" name="그룹 42"/>
            <p:cNvGrpSpPr/>
            <p:nvPr/>
          </p:nvGrpSpPr>
          <p:grpSpPr>
            <a:xfrm>
              <a:off x="485775" y="2029296"/>
              <a:ext cx="2286000" cy="152400"/>
              <a:chOff x="263525" y="765175"/>
              <a:chExt cx="2286000" cy="152400"/>
            </a:xfrm>
          </p:grpSpPr>
          <p:sp>
            <p:nvSpPr>
              <p:cNvPr id="30" name="System Bar Container"/>
              <p:cNvSpPr>
                <a:spLocks noChangeArrowheads="1"/>
              </p:cNvSpPr>
              <p:nvPr/>
            </p:nvSpPr>
            <p:spPr bwMode="auto">
              <a:xfrm>
                <a:off x="263525" y="765175"/>
                <a:ext cx="2286000" cy="152400"/>
              </a:xfrm>
              <a:prstGeom prst="rect">
                <a:avLst/>
              </a:prstGeom>
              <a:solidFill>
                <a:srgbClr val="000000">
                  <a:alpha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1" name="Time"/>
              <p:cNvSpPr>
                <a:spLocks noChangeAspect="1" noEditPoints="1"/>
              </p:cNvSpPr>
              <p:nvPr/>
            </p:nvSpPr>
            <p:spPr bwMode="auto">
              <a:xfrm>
                <a:off x="2293960" y="810855"/>
                <a:ext cx="193854" cy="61041"/>
              </a:xfrm>
              <a:custGeom>
                <a:avLst/>
                <a:gdLst>
                  <a:gd name="T0" fmla="*/ 10 w 122"/>
                  <a:gd name="T1" fmla="*/ 6 h 38"/>
                  <a:gd name="T2" fmla="*/ 14 w 122"/>
                  <a:gd name="T3" fmla="*/ 0 h 38"/>
                  <a:gd name="T4" fmla="*/ 52 w 122"/>
                  <a:gd name="T5" fmla="*/ 37 h 38"/>
                  <a:gd name="T6" fmla="*/ 40 w 122"/>
                  <a:gd name="T7" fmla="*/ 20 h 38"/>
                  <a:gd name="T8" fmla="*/ 46 w 122"/>
                  <a:gd name="T9" fmla="*/ 12 h 38"/>
                  <a:gd name="T10" fmla="*/ 44 w 122"/>
                  <a:gd name="T11" fmla="*/ 5 h 38"/>
                  <a:gd name="T12" fmla="*/ 36 w 122"/>
                  <a:gd name="T13" fmla="*/ 4 h 38"/>
                  <a:gd name="T14" fmla="*/ 32 w 122"/>
                  <a:gd name="T15" fmla="*/ 11 h 38"/>
                  <a:gd name="T16" fmla="*/ 30 w 122"/>
                  <a:gd name="T17" fmla="*/ 3 h 38"/>
                  <a:gd name="T18" fmla="*/ 44 w 122"/>
                  <a:gd name="T19" fmla="*/ 0 h 38"/>
                  <a:gd name="T20" fmla="*/ 51 w 122"/>
                  <a:gd name="T21" fmla="*/ 9 h 38"/>
                  <a:gd name="T22" fmla="*/ 46 w 122"/>
                  <a:gd name="T23" fmla="*/ 19 h 38"/>
                  <a:gd name="T24" fmla="*/ 52 w 122"/>
                  <a:gd name="T25" fmla="*/ 33 h 38"/>
                  <a:gd name="T26" fmla="*/ 58 w 122"/>
                  <a:gd name="T27" fmla="*/ 33 h 38"/>
                  <a:gd name="T28" fmla="*/ 63 w 122"/>
                  <a:gd name="T29" fmla="*/ 35 h 38"/>
                  <a:gd name="T30" fmla="*/ 58 w 122"/>
                  <a:gd name="T31" fmla="*/ 36 h 38"/>
                  <a:gd name="T32" fmla="*/ 58 w 122"/>
                  <a:gd name="T33" fmla="*/ 10 h 38"/>
                  <a:gd name="T34" fmla="*/ 63 w 122"/>
                  <a:gd name="T35" fmla="*/ 12 h 38"/>
                  <a:gd name="T36" fmla="*/ 58 w 122"/>
                  <a:gd name="T37" fmla="*/ 14 h 38"/>
                  <a:gd name="T38" fmla="*/ 80 w 122"/>
                  <a:gd name="T39" fmla="*/ 16 h 38"/>
                  <a:gd name="T40" fmla="*/ 87 w 122"/>
                  <a:gd name="T41" fmla="*/ 12 h 38"/>
                  <a:gd name="T42" fmla="*/ 81 w 122"/>
                  <a:gd name="T43" fmla="*/ 3 h 38"/>
                  <a:gd name="T44" fmla="*/ 75 w 122"/>
                  <a:gd name="T45" fmla="*/ 7 h 38"/>
                  <a:gd name="T46" fmla="*/ 70 w 122"/>
                  <a:gd name="T47" fmla="*/ 6 h 38"/>
                  <a:gd name="T48" fmla="*/ 81 w 122"/>
                  <a:gd name="T49" fmla="*/ 0 h 38"/>
                  <a:gd name="T50" fmla="*/ 91 w 122"/>
                  <a:gd name="T51" fmla="*/ 5 h 38"/>
                  <a:gd name="T52" fmla="*/ 91 w 122"/>
                  <a:gd name="T53" fmla="*/ 14 h 38"/>
                  <a:gd name="T54" fmla="*/ 89 w 122"/>
                  <a:gd name="T55" fmla="*/ 20 h 38"/>
                  <a:gd name="T56" fmla="*/ 93 w 122"/>
                  <a:gd name="T57" fmla="*/ 27 h 38"/>
                  <a:gd name="T58" fmla="*/ 85 w 122"/>
                  <a:gd name="T59" fmla="*/ 37 h 38"/>
                  <a:gd name="T60" fmla="*/ 73 w 122"/>
                  <a:gd name="T61" fmla="*/ 35 h 38"/>
                  <a:gd name="T62" fmla="*/ 74 w 122"/>
                  <a:gd name="T63" fmla="*/ 27 h 38"/>
                  <a:gd name="T64" fmla="*/ 78 w 122"/>
                  <a:gd name="T65" fmla="*/ 33 h 38"/>
                  <a:gd name="T66" fmla="*/ 86 w 122"/>
                  <a:gd name="T67" fmla="*/ 32 h 38"/>
                  <a:gd name="T68" fmla="*/ 87 w 122"/>
                  <a:gd name="T69" fmla="*/ 24 h 38"/>
                  <a:gd name="T70" fmla="*/ 80 w 122"/>
                  <a:gd name="T71" fmla="*/ 20 h 38"/>
                  <a:gd name="T72" fmla="*/ 122 w 122"/>
                  <a:gd name="T73" fmla="*/ 21 h 38"/>
                  <a:gd name="T74" fmla="*/ 115 w 122"/>
                  <a:gd name="T75" fmla="*/ 37 h 38"/>
                  <a:gd name="T76" fmla="*/ 102 w 122"/>
                  <a:gd name="T77" fmla="*/ 34 h 38"/>
                  <a:gd name="T78" fmla="*/ 99 w 122"/>
                  <a:gd name="T79" fmla="*/ 16 h 38"/>
                  <a:gd name="T80" fmla="*/ 106 w 122"/>
                  <a:gd name="T81" fmla="*/ 0 h 38"/>
                  <a:gd name="T82" fmla="*/ 119 w 122"/>
                  <a:gd name="T83" fmla="*/ 3 h 38"/>
                  <a:gd name="T84" fmla="*/ 122 w 122"/>
                  <a:gd name="T85" fmla="*/ 21 h 38"/>
                  <a:gd name="T86" fmla="*/ 116 w 122"/>
                  <a:gd name="T87" fmla="*/ 6 h 38"/>
                  <a:gd name="T88" fmla="*/ 108 w 122"/>
                  <a:gd name="T89" fmla="*/ 4 h 38"/>
                  <a:gd name="T90" fmla="*/ 104 w 122"/>
                  <a:gd name="T91" fmla="*/ 15 h 38"/>
                  <a:gd name="T92" fmla="*/ 105 w 122"/>
                  <a:gd name="T93" fmla="*/ 31 h 38"/>
                  <a:gd name="T94" fmla="*/ 114 w 122"/>
                  <a:gd name="T95" fmla="*/ 33 h 38"/>
                  <a:gd name="T96" fmla="*/ 117 w 122"/>
                  <a:gd name="T97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2" h="38">
                    <a:moveTo>
                      <a:pt x="14" y="37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37"/>
                    </a:lnTo>
                    <a:close/>
                    <a:moveTo>
                      <a:pt x="52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1" y="19"/>
                      <a:pt x="42" y="18"/>
                      <a:pt x="43" y="17"/>
                    </a:cubicBezTo>
                    <a:cubicBezTo>
                      <a:pt x="44" y="16"/>
                      <a:pt x="44" y="15"/>
                      <a:pt x="45" y="14"/>
                    </a:cubicBezTo>
                    <a:cubicBezTo>
                      <a:pt x="45" y="14"/>
                      <a:pt x="45" y="13"/>
                      <a:pt x="46" y="12"/>
                    </a:cubicBezTo>
                    <a:cubicBezTo>
                      <a:pt x="46" y="11"/>
                      <a:pt x="46" y="11"/>
                      <a:pt x="46" y="10"/>
                    </a:cubicBezTo>
                    <a:cubicBezTo>
                      <a:pt x="46" y="9"/>
                      <a:pt x="46" y="8"/>
                      <a:pt x="45" y="7"/>
                    </a:cubicBezTo>
                    <a:cubicBezTo>
                      <a:pt x="45" y="7"/>
                      <a:pt x="45" y="6"/>
                      <a:pt x="44" y="5"/>
                    </a:cubicBezTo>
                    <a:cubicBezTo>
                      <a:pt x="44" y="5"/>
                      <a:pt x="43" y="4"/>
                      <a:pt x="42" y="4"/>
                    </a:cubicBezTo>
                    <a:cubicBezTo>
                      <a:pt x="41" y="4"/>
                      <a:pt x="40" y="3"/>
                      <a:pt x="39" y="3"/>
                    </a:cubicBezTo>
                    <a:cubicBezTo>
                      <a:pt x="38" y="3"/>
                      <a:pt x="37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6"/>
                      <a:pt x="33" y="7"/>
                      <a:pt x="32" y="8"/>
                    </a:cubicBezTo>
                    <a:cubicBezTo>
                      <a:pt x="32" y="9"/>
                      <a:pt x="32" y="10"/>
                      <a:pt x="32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9"/>
                      <a:pt x="28" y="8"/>
                      <a:pt x="28" y="7"/>
                    </a:cubicBezTo>
                    <a:cubicBezTo>
                      <a:pt x="29" y="5"/>
                      <a:pt x="29" y="4"/>
                      <a:pt x="30" y="3"/>
                    </a:cubicBezTo>
                    <a:cubicBezTo>
                      <a:pt x="31" y="2"/>
                      <a:pt x="33" y="1"/>
                      <a:pt x="34" y="0"/>
                    </a:cubicBezTo>
                    <a:cubicBezTo>
                      <a:pt x="36" y="0"/>
                      <a:pt x="37" y="0"/>
                      <a:pt x="39" y="0"/>
                    </a:cubicBezTo>
                    <a:cubicBezTo>
                      <a:pt x="41" y="0"/>
                      <a:pt x="43" y="0"/>
                      <a:pt x="44" y="0"/>
                    </a:cubicBezTo>
                    <a:cubicBezTo>
                      <a:pt x="45" y="1"/>
                      <a:pt x="47" y="1"/>
                      <a:pt x="48" y="2"/>
                    </a:cubicBezTo>
                    <a:cubicBezTo>
                      <a:pt x="49" y="3"/>
                      <a:pt x="49" y="4"/>
                      <a:pt x="50" y="5"/>
                    </a:cubicBezTo>
                    <a:cubicBezTo>
                      <a:pt x="50" y="7"/>
                      <a:pt x="51" y="8"/>
                      <a:pt x="51" y="9"/>
                    </a:cubicBezTo>
                    <a:cubicBezTo>
                      <a:pt x="51" y="11"/>
                      <a:pt x="50" y="12"/>
                      <a:pt x="50" y="13"/>
                    </a:cubicBezTo>
                    <a:cubicBezTo>
                      <a:pt x="50" y="14"/>
                      <a:pt x="49" y="15"/>
                      <a:pt x="48" y="16"/>
                    </a:cubicBezTo>
                    <a:cubicBezTo>
                      <a:pt x="48" y="17"/>
                      <a:pt x="47" y="18"/>
                      <a:pt x="46" y="19"/>
                    </a:cubicBezTo>
                    <a:cubicBezTo>
                      <a:pt x="45" y="20"/>
                      <a:pt x="45" y="21"/>
                      <a:pt x="44" y="22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52" y="33"/>
                      <a:pt x="52" y="33"/>
                      <a:pt x="52" y="33"/>
                    </a:cubicBezTo>
                    <a:lnTo>
                      <a:pt x="52" y="37"/>
                    </a:lnTo>
                    <a:close/>
                    <a:moveTo>
                      <a:pt x="58" y="35"/>
                    </a:moveTo>
                    <a:cubicBezTo>
                      <a:pt x="58" y="34"/>
                      <a:pt x="58" y="33"/>
                      <a:pt x="58" y="33"/>
                    </a:cubicBezTo>
                    <a:cubicBezTo>
                      <a:pt x="59" y="32"/>
                      <a:pt x="59" y="32"/>
                      <a:pt x="60" y="32"/>
                    </a:cubicBezTo>
                    <a:cubicBezTo>
                      <a:pt x="61" y="32"/>
                      <a:pt x="62" y="32"/>
                      <a:pt x="63" y="33"/>
                    </a:cubicBezTo>
                    <a:cubicBezTo>
                      <a:pt x="63" y="33"/>
                      <a:pt x="63" y="34"/>
                      <a:pt x="63" y="35"/>
                    </a:cubicBezTo>
                    <a:cubicBezTo>
                      <a:pt x="63" y="35"/>
                      <a:pt x="63" y="36"/>
                      <a:pt x="63" y="36"/>
                    </a:cubicBezTo>
                    <a:cubicBezTo>
                      <a:pt x="62" y="37"/>
                      <a:pt x="61" y="37"/>
                      <a:pt x="60" y="37"/>
                    </a:cubicBezTo>
                    <a:cubicBezTo>
                      <a:pt x="59" y="37"/>
                      <a:pt x="59" y="37"/>
                      <a:pt x="58" y="36"/>
                    </a:cubicBezTo>
                    <a:cubicBezTo>
                      <a:pt x="58" y="36"/>
                      <a:pt x="58" y="35"/>
                      <a:pt x="58" y="35"/>
                    </a:cubicBezTo>
                    <a:close/>
                    <a:moveTo>
                      <a:pt x="58" y="12"/>
                    </a:moveTo>
                    <a:cubicBezTo>
                      <a:pt x="58" y="11"/>
                      <a:pt x="58" y="11"/>
                      <a:pt x="58" y="10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9"/>
                      <a:pt x="62" y="10"/>
                      <a:pt x="63" y="10"/>
                    </a:cubicBezTo>
                    <a:cubicBezTo>
                      <a:pt x="63" y="11"/>
                      <a:pt x="63" y="11"/>
                      <a:pt x="63" y="12"/>
                    </a:cubicBezTo>
                    <a:cubicBezTo>
                      <a:pt x="63" y="13"/>
                      <a:pt x="63" y="14"/>
                      <a:pt x="63" y="14"/>
                    </a:cubicBezTo>
                    <a:cubicBezTo>
                      <a:pt x="62" y="15"/>
                      <a:pt x="61" y="15"/>
                      <a:pt x="60" y="15"/>
                    </a:cubicBezTo>
                    <a:cubicBezTo>
                      <a:pt x="59" y="15"/>
                      <a:pt x="59" y="15"/>
                      <a:pt x="58" y="14"/>
                    </a:cubicBezTo>
                    <a:cubicBezTo>
                      <a:pt x="58" y="14"/>
                      <a:pt x="58" y="13"/>
                      <a:pt x="58" y="12"/>
                    </a:cubicBezTo>
                    <a:close/>
                    <a:moveTo>
                      <a:pt x="77" y="16"/>
                    </a:moveTo>
                    <a:cubicBezTo>
                      <a:pt x="80" y="16"/>
                      <a:pt x="80" y="16"/>
                      <a:pt x="80" y="16"/>
                    </a:cubicBezTo>
                    <a:cubicBezTo>
                      <a:pt x="81" y="16"/>
                      <a:pt x="82" y="16"/>
                      <a:pt x="83" y="16"/>
                    </a:cubicBezTo>
                    <a:cubicBezTo>
                      <a:pt x="84" y="15"/>
                      <a:pt x="85" y="15"/>
                      <a:pt x="85" y="14"/>
                    </a:cubicBezTo>
                    <a:cubicBezTo>
                      <a:pt x="86" y="14"/>
                      <a:pt x="87" y="13"/>
                      <a:pt x="87" y="12"/>
                    </a:cubicBezTo>
                    <a:cubicBezTo>
                      <a:pt x="87" y="12"/>
                      <a:pt x="87" y="11"/>
                      <a:pt x="87" y="10"/>
                    </a:cubicBezTo>
                    <a:cubicBezTo>
                      <a:pt x="87" y="8"/>
                      <a:pt x="87" y="6"/>
                      <a:pt x="86" y="5"/>
                    </a:cubicBezTo>
                    <a:cubicBezTo>
                      <a:pt x="85" y="4"/>
                      <a:pt x="83" y="3"/>
                      <a:pt x="81" y="3"/>
                    </a:cubicBezTo>
                    <a:cubicBezTo>
                      <a:pt x="80" y="3"/>
                      <a:pt x="79" y="4"/>
                      <a:pt x="78" y="4"/>
                    </a:cubicBezTo>
                    <a:cubicBezTo>
                      <a:pt x="77" y="4"/>
                      <a:pt x="77" y="5"/>
                      <a:pt x="76" y="5"/>
                    </a:cubicBezTo>
                    <a:cubicBezTo>
                      <a:pt x="75" y="6"/>
                      <a:pt x="75" y="6"/>
                      <a:pt x="75" y="7"/>
                    </a:cubicBezTo>
                    <a:cubicBezTo>
                      <a:pt x="74" y="8"/>
                      <a:pt x="74" y="9"/>
                      <a:pt x="74" y="10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69" y="8"/>
                      <a:pt x="70" y="7"/>
                      <a:pt x="70" y="6"/>
                    </a:cubicBezTo>
                    <a:cubicBezTo>
                      <a:pt x="71" y="5"/>
                      <a:pt x="72" y="3"/>
                      <a:pt x="73" y="3"/>
                    </a:cubicBezTo>
                    <a:cubicBezTo>
                      <a:pt x="74" y="2"/>
                      <a:pt x="75" y="1"/>
                      <a:pt x="76" y="0"/>
                    </a:cubicBezTo>
                    <a:cubicBezTo>
                      <a:pt x="78" y="0"/>
                      <a:pt x="79" y="0"/>
                      <a:pt x="81" y="0"/>
                    </a:cubicBezTo>
                    <a:cubicBezTo>
                      <a:pt x="82" y="0"/>
                      <a:pt x="84" y="0"/>
                      <a:pt x="85" y="0"/>
                    </a:cubicBezTo>
                    <a:cubicBezTo>
                      <a:pt x="87" y="1"/>
                      <a:pt x="88" y="1"/>
                      <a:pt x="89" y="2"/>
                    </a:cubicBezTo>
                    <a:cubicBezTo>
                      <a:pt x="90" y="3"/>
                      <a:pt x="91" y="4"/>
                      <a:pt x="91" y="5"/>
                    </a:cubicBezTo>
                    <a:cubicBezTo>
                      <a:pt x="92" y="7"/>
                      <a:pt x="92" y="8"/>
                      <a:pt x="92" y="10"/>
                    </a:cubicBezTo>
                    <a:cubicBezTo>
                      <a:pt x="92" y="11"/>
                      <a:pt x="92" y="11"/>
                      <a:pt x="92" y="12"/>
                    </a:cubicBezTo>
                    <a:cubicBezTo>
                      <a:pt x="91" y="13"/>
                      <a:pt x="91" y="14"/>
                      <a:pt x="91" y="14"/>
                    </a:cubicBezTo>
                    <a:cubicBezTo>
                      <a:pt x="90" y="15"/>
                      <a:pt x="90" y="16"/>
                      <a:pt x="89" y="16"/>
                    </a:cubicBezTo>
                    <a:cubicBezTo>
                      <a:pt x="88" y="17"/>
                      <a:pt x="87" y="18"/>
                      <a:pt x="86" y="18"/>
                    </a:cubicBezTo>
                    <a:cubicBezTo>
                      <a:pt x="87" y="18"/>
                      <a:pt x="88" y="19"/>
                      <a:pt x="89" y="20"/>
                    </a:cubicBezTo>
                    <a:cubicBezTo>
                      <a:pt x="90" y="20"/>
                      <a:pt x="91" y="21"/>
                      <a:pt x="91" y="22"/>
                    </a:cubicBezTo>
                    <a:cubicBezTo>
                      <a:pt x="92" y="22"/>
                      <a:pt x="92" y="23"/>
                      <a:pt x="92" y="24"/>
                    </a:cubicBezTo>
                    <a:cubicBezTo>
                      <a:pt x="92" y="25"/>
                      <a:pt x="93" y="26"/>
                      <a:pt x="93" y="27"/>
                    </a:cubicBezTo>
                    <a:cubicBezTo>
                      <a:pt x="93" y="28"/>
                      <a:pt x="92" y="30"/>
                      <a:pt x="92" y="31"/>
                    </a:cubicBezTo>
                    <a:cubicBezTo>
                      <a:pt x="91" y="33"/>
                      <a:pt x="90" y="34"/>
                      <a:pt x="89" y="35"/>
                    </a:cubicBezTo>
                    <a:cubicBezTo>
                      <a:pt x="88" y="36"/>
                      <a:pt x="87" y="36"/>
                      <a:pt x="85" y="37"/>
                    </a:cubicBezTo>
                    <a:cubicBezTo>
                      <a:pt x="84" y="37"/>
                      <a:pt x="83" y="38"/>
                      <a:pt x="81" y="38"/>
                    </a:cubicBezTo>
                    <a:cubicBezTo>
                      <a:pt x="79" y="38"/>
                      <a:pt x="78" y="37"/>
                      <a:pt x="76" y="37"/>
                    </a:cubicBezTo>
                    <a:cubicBezTo>
                      <a:pt x="75" y="36"/>
                      <a:pt x="74" y="36"/>
                      <a:pt x="73" y="35"/>
                    </a:cubicBezTo>
                    <a:cubicBezTo>
                      <a:pt x="71" y="34"/>
                      <a:pt x="71" y="33"/>
                      <a:pt x="70" y="32"/>
                    </a:cubicBezTo>
                    <a:cubicBezTo>
                      <a:pt x="69" y="30"/>
                      <a:pt x="69" y="29"/>
                      <a:pt x="69" y="27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4" y="28"/>
                      <a:pt x="74" y="29"/>
                      <a:pt x="74" y="30"/>
                    </a:cubicBezTo>
                    <a:cubicBezTo>
                      <a:pt x="75" y="31"/>
                      <a:pt x="75" y="31"/>
                      <a:pt x="76" y="32"/>
                    </a:cubicBezTo>
                    <a:cubicBezTo>
                      <a:pt x="76" y="32"/>
                      <a:pt x="77" y="33"/>
                      <a:pt x="78" y="33"/>
                    </a:cubicBezTo>
                    <a:cubicBezTo>
                      <a:pt x="79" y="34"/>
                      <a:pt x="80" y="34"/>
                      <a:pt x="81" y="34"/>
                    </a:cubicBezTo>
                    <a:cubicBezTo>
                      <a:pt x="82" y="34"/>
                      <a:pt x="83" y="34"/>
                      <a:pt x="84" y="33"/>
                    </a:cubicBezTo>
                    <a:cubicBezTo>
                      <a:pt x="85" y="33"/>
                      <a:pt x="85" y="33"/>
                      <a:pt x="86" y="32"/>
                    </a:cubicBezTo>
                    <a:cubicBezTo>
                      <a:pt x="87" y="31"/>
                      <a:pt x="87" y="31"/>
                      <a:pt x="87" y="30"/>
                    </a:cubicBezTo>
                    <a:cubicBezTo>
                      <a:pt x="88" y="29"/>
                      <a:pt x="88" y="28"/>
                      <a:pt x="88" y="27"/>
                    </a:cubicBezTo>
                    <a:cubicBezTo>
                      <a:pt x="88" y="26"/>
                      <a:pt x="88" y="25"/>
                      <a:pt x="87" y="24"/>
                    </a:cubicBezTo>
                    <a:cubicBezTo>
                      <a:pt x="87" y="23"/>
                      <a:pt x="86" y="22"/>
                      <a:pt x="86" y="22"/>
                    </a:cubicBezTo>
                    <a:cubicBezTo>
                      <a:pt x="85" y="21"/>
                      <a:pt x="84" y="21"/>
                      <a:pt x="83" y="20"/>
                    </a:cubicBezTo>
                    <a:cubicBezTo>
                      <a:pt x="82" y="20"/>
                      <a:pt x="81" y="20"/>
                      <a:pt x="80" y="20"/>
                    </a:cubicBezTo>
                    <a:cubicBezTo>
                      <a:pt x="77" y="20"/>
                      <a:pt x="77" y="20"/>
                      <a:pt x="77" y="20"/>
                    </a:cubicBezTo>
                    <a:lnTo>
                      <a:pt x="77" y="16"/>
                    </a:lnTo>
                    <a:close/>
                    <a:moveTo>
                      <a:pt x="122" y="21"/>
                    </a:moveTo>
                    <a:cubicBezTo>
                      <a:pt x="122" y="24"/>
                      <a:pt x="122" y="27"/>
                      <a:pt x="121" y="29"/>
                    </a:cubicBezTo>
                    <a:cubicBezTo>
                      <a:pt x="121" y="31"/>
                      <a:pt x="120" y="33"/>
                      <a:pt x="119" y="34"/>
                    </a:cubicBezTo>
                    <a:cubicBezTo>
                      <a:pt x="118" y="35"/>
                      <a:pt x="117" y="36"/>
                      <a:pt x="115" y="37"/>
                    </a:cubicBezTo>
                    <a:cubicBezTo>
                      <a:pt x="114" y="37"/>
                      <a:pt x="112" y="38"/>
                      <a:pt x="111" y="38"/>
                    </a:cubicBezTo>
                    <a:cubicBezTo>
                      <a:pt x="109" y="38"/>
                      <a:pt x="107" y="37"/>
                      <a:pt x="106" y="37"/>
                    </a:cubicBezTo>
                    <a:cubicBezTo>
                      <a:pt x="104" y="36"/>
                      <a:pt x="103" y="35"/>
                      <a:pt x="102" y="34"/>
                    </a:cubicBezTo>
                    <a:cubicBezTo>
                      <a:pt x="101" y="33"/>
                      <a:pt x="100" y="31"/>
                      <a:pt x="100" y="29"/>
                    </a:cubicBezTo>
                    <a:cubicBezTo>
                      <a:pt x="99" y="27"/>
                      <a:pt x="99" y="24"/>
                      <a:pt x="99" y="21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3"/>
                      <a:pt x="99" y="10"/>
                      <a:pt x="100" y="8"/>
                    </a:cubicBezTo>
                    <a:cubicBezTo>
                      <a:pt x="100" y="6"/>
                      <a:pt x="101" y="4"/>
                      <a:pt x="102" y="3"/>
                    </a:cubicBezTo>
                    <a:cubicBezTo>
                      <a:pt x="103" y="2"/>
                      <a:pt x="104" y="1"/>
                      <a:pt x="106" y="0"/>
                    </a:cubicBezTo>
                    <a:cubicBezTo>
                      <a:pt x="107" y="0"/>
                      <a:pt x="109" y="0"/>
                      <a:pt x="110" y="0"/>
                    </a:cubicBezTo>
                    <a:cubicBezTo>
                      <a:pt x="112" y="0"/>
                      <a:pt x="114" y="0"/>
                      <a:pt x="115" y="0"/>
                    </a:cubicBezTo>
                    <a:cubicBezTo>
                      <a:pt x="117" y="1"/>
                      <a:pt x="118" y="2"/>
                      <a:pt x="119" y="3"/>
                    </a:cubicBezTo>
                    <a:cubicBezTo>
                      <a:pt x="120" y="4"/>
                      <a:pt x="121" y="6"/>
                      <a:pt x="121" y="8"/>
                    </a:cubicBezTo>
                    <a:cubicBezTo>
                      <a:pt x="122" y="10"/>
                      <a:pt x="122" y="13"/>
                      <a:pt x="122" y="16"/>
                    </a:cubicBezTo>
                    <a:lnTo>
                      <a:pt x="122" y="21"/>
                    </a:lnTo>
                    <a:close/>
                    <a:moveTo>
                      <a:pt x="117" y="15"/>
                    </a:moveTo>
                    <a:cubicBezTo>
                      <a:pt x="117" y="13"/>
                      <a:pt x="117" y="11"/>
                      <a:pt x="117" y="10"/>
                    </a:cubicBezTo>
                    <a:cubicBezTo>
                      <a:pt x="117" y="8"/>
                      <a:pt x="116" y="7"/>
                      <a:pt x="116" y="6"/>
                    </a:cubicBezTo>
                    <a:cubicBezTo>
                      <a:pt x="115" y="5"/>
                      <a:pt x="114" y="4"/>
                      <a:pt x="114" y="4"/>
                    </a:cubicBezTo>
                    <a:cubicBezTo>
                      <a:pt x="113" y="4"/>
                      <a:pt x="112" y="3"/>
                      <a:pt x="110" y="3"/>
                    </a:cubicBezTo>
                    <a:cubicBezTo>
                      <a:pt x="109" y="3"/>
                      <a:pt x="108" y="4"/>
                      <a:pt x="108" y="4"/>
                    </a:cubicBezTo>
                    <a:cubicBezTo>
                      <a:pt x="107" y="4"/>
                      <a:pt x="106" y="5"/>
                      <a:pt x="105" y="6"/>
                    </a:cubicBezTo>
                    <a:cubicBezTo>
                      <a:pt x="105" y="7"/>
                      <a:pt x="104" y="8"/>
                      <a:pt x="104" y="10"/>
                    </a:cubicBezTo>
                    <a:cubicBezTo>
                      <a:pt x="104" y="11"/>
                      <a:pt x="104" y="13"/>
                      <a:pt x="104" y="15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4" y="24"/>
                      <a:pt x="104" y="26"/>
                      <a:pt x="104" y="27"/>
                    </a:cubicBezTo>
                    <a:cubicBezTo>
                      <a:pt x="104" y="29"/>
                      <a:pt x="105" y="30"/>
                      <a:pt x="105" y="31"/>
                    </a:cubicBezTo>
                    <a:cubicBezTo>
                      <a:pt x="106" y="32"/>
                      <a:pt x="107" y="33"/>
                      <a:pt x="108" y="33"/>
                    </a:cubicBezTo>
                    <a:cubicBezTo>
                      <a:pt x="108" y="33"/>
                      <a:pt x="109" y="34"/>
                      <a:pt x="111" y="34"/>
                    </a:cubicBezTo>
                    <a:cubicBezTo>
                      <a:pt x="112" y="34"/>
                      <a:pt x="113" y="33"/>
                      <a:pt x="114" y="33"/>
                    </a:cubicBezTo>
                    <a:cubicBezTo>
                      <a:pt x="114" y="33"/>
                      <a:pt x="115" y="32"/>
                      <a:pt x="116" y="31"/>
                    </a:cubicBezTo>
                    <a:cubicBezTo>
                      <a:pt x="116" y="30"/>
                      <a:pt x="117" y="29"/>
                      <a:pt x="117" y="27"/>
                    </a:cubicBezTo>
                    <a:cubicBezTo>
                      <a:pt x="117" y="26"/>
                      <a:pt x="117" y="24"/>
                      <a:pt x="117" y="22"/>
                    </a:cubicBezTo>
                    <a:lnTo>
                      <a:pt x="117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26" name="Battery"/>
              <p:cNvGrpSpPr>
                <a:grpSpLocks noChangeAspect="1"/>
              </p:cNvGrpSpPr>
              <p:nvPr/>
            </p:nvGrpSpPr>
            <p:grpSpPr>
              <a:xfrm>
                <a:off x="2181608" y="799747"/>
                <a:ext cx="50747" cy="83257"/>
                <a:chOff x="5721732" y="4486242"/>
                <a:chExt cx="50747" cy="83257"/>
              </a:xfrm>
            </p:grpSpPr>
            <p:sp>
              <p:nvSpPr>
                <p:cNvPr id="39" name="Battery Part 1"/>
                <p:cNvSpPr>
                  <a:spLocks/>
                </p:cNvSpPr>
                <p:nvPr/>
              </p:nvSpPr>
              <p:spPr bwMode="auto">
                <a:xfrm>
                  <a:off x="5721732" y="4486242"/>
                  <a:ext cx="50747" cy="45990"/>
                </a:xfrm>
                <a:custGeom>
                  <a:avLst/>
                  <a:gdLst>
                    <a:gd name="T0" fmla="*/ 282 w 282"/>
                    <a:gd name="T1" fmla="*/ 76 h 252"/>
                    <a:gd name="T2" fmla="*/ 245 w 282"/>
                    <a:gd name="T3" fmla="*/ 46 h 252"/>
                    <a:gd name="T4" fmla="*/ 197 w 282"/>
                    <a:gd name="T5" fmla="*/ 46 h 252"/>
                    <a:gd name="T6" fmla="*/ 197 w 282"/>
                    <a:gd name="T7" fmla="*/ 0 h 252"/>
                    <a:gd name="T8" fmla="*/ 85 w 282"/>
                    <a:gd name="T9" fmla="*/ 0 h 252"/>
                    <a:gd name="T10" fmla="*/ 85 w 282"/>
                    <a:gd name="T11" fmla="*/ 46 h 252"/>
                    <a:gd name="T12" fmla="*/ 37 w 282"/>
                    <a:gd name="T13" fmla="*/ 46 h 252"/>
                    <a:gd name="T14" fmla="*/ 0 w 282"/>
                    <a:gd name="T15" fmla="*/ 76 h 252"/>
                    <a:gd name="T16" fmla="*/ 0 w 282"/>
                    <a:gd name="T17" fmla="*/ 252 h 252"/>
                    <a:gd name="T18" fmla="*/ 282 w 282"/>
                    <a:gd name="T19" fmla="*/ 252 h 252"/>
                    <a:gd name="T20" fmla="*/ 282 w 282"/>
                    <a:gd name="T21" fmla="*/ 76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82" h="252">
                      <a:moveTo>
                        <a:pt x="282" y="76"/>
                      </a:moveTo>
                      <a:cubicBezTo>
                        <a:pt x="282" y="59"/>
                        <a:pt x="265" y="46"/>
                        <a:pt x="245" y="46"/>
                      </a:cubicBezTo>
                      <a:lnTo>
                        <a:pt x="197" y="46"/>
                      </a:lnTo>
                      <a:lnTo>
                        <a:pt x="197" y="0"/>
                      </a:lnTo>
                      <a:lnTo>
                        <a:pt x="85" y="0"/>
                      </a:lnTo>
                      <a:lnTo>
                        <a:pt x="85" y="46"/>
                      </a:lnTo>
                      <a:lnTo>
                        <a:pt x="37" y="46"/>
                      </a:lnTo>
                      <a:cubicBezTo>
                        <a:pt x="17" y="46"/>
                        <a:pt x="0" y="59"/>
                        <a:pt x="0" y="76"/>
                      </a:cubicBezTo>
                      <a:lnTo>
                        <a:pt x="0" y="252"/>
                      </a:lnTo>
                      <a:lnTo>
                        <a:pt x="282" y="252"/>
                      </a:lnTo>
                      <a:lnTo>
                        <a:pt x="282" y="76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40" name="Battery Part 2"/>
                <p:cNvSpPr>
                  <a:spLocks/>
                </p:cNvSpPr>
                <p:nvPr/>
              </p:nvSpPr>
              <p:spPr bwMode="auto">
                <a:xfrm>
                  <a:off x="5721732" y="4532231"/>
                  <a:ext cx="50747" cy="37268"/>
                </a:xfrm>
                <a:custGeom>
                  <a:avLst/>
                  <a:gdLst>
                    <a:gd name="T0" fmla="*/ 0 w 282"/>
                    <a:gd name="T1" fmla="*/ 0 h 206"/>
                    <a:gd name="T2" fmla="*/ 0 w 282"/>
                    <a:gd name="T3" fmla="*/ 176 h 206"/>
                    <a:gd name="T4" fmla="*/ 37 w 282"/>
                    <a:gd name="T5" fmla="*/ 206 h 206"/>
                    <a:gd name="T6" fmla="*/ 244 w 282"/>
                    <a:gd name="T7" fmla="*/ 206 h 206"/>
                    <a:gd name="T8" fmla="*/ 282 w 282"/>
                    <a:gd name="T9" fmla="*/ 176 h 206"/>
                    <a:gd name="T10" fmla="*/ 282 w 282"/>
                    <a:gd name="T11" fmla="*/ 0 h 206"/>
                    <a:gd name="T12" fmla="*/ 0 w 282"/>
                    <a:gd name="T13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2" h="206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193"/>
                        <a:pt x="17" y="206"/>
                        <a:pt x="37" y="206"/>
                      </a:cubicBezTo>
                      <a:lnTo>
                        <a:pt x="244" y="206"/>
                      </a:lnTo>
                      <a:cubicBezTo>
                        <a:pt x="265" y="206"/>
                        <a:pt x="282" y="193"/>
                        <a:pt x="282" y="176"/>
                      </a:cubicBezTo>
                      <a:lnTo>
                        <a:pt x="28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28" name="Signal Strength"/>
              <p:cNvGrpSpPr>
                <a:grpSpLocks noChangeAspect="1"/>
              </p:cNvGrpSpPr>
              <p:nvPr/>
            </p:nvGrpSpPr>
            <p:grpSpPr>
              <a:xfrm>
                <a:off x="2016680" y="802918"/>
                <a:ext cx="76121" cy="76915"/>
                <a:chOff x="5556804" y="4492585"/>
                <a:chExt cx="76121" cy="76915"/>
              </a:xfrm>
            </p:grpSpPr>
            <p:sp>
              <p:nvSpPr>
                <p:cNvPr id="37" name="Signal Strength Part 1"/>
                <p:cNvSpPr>
                  <a:spLocks/>
                </p:cNvSpPr>
                <p:nvPr/>
              </p:nvSpPr>
              <p:spPr bwMode="auto">
                <a:xfrm>
                  <a:off x="5602001" y="4492585"/>
                  <a:ext cx="30924" cy="76914"/>
                </a:xfrm>
                <a:custGeom>
                  <a:avLst/>
                  <a:gdLst>
                    <a:gd name="T0" fmla="*/ 39 w 39"/>
                    <a:gd name="T1" fmla="*/ 0 h 97"/>
                    <a:gd name="T2" fmla="*/ 0 w 39"/>
                    <a:gd name="T3" fmla="*/ 39 h 97"/>
                    <a:gd name="T4" fmla="*/ 0 w 39"/>
                    <a:gd name="T5" fmla="*/ 97 h 97"/>
                    <a:gd name="T6" fmla="*/ 39 w 39"/>
                    <a:gd name="T7" fmla="*/ 97 h 97"/>
                    <a:gd name="T8" fmla="*/ 39 w 39"/>
                    <a:gd name="T9" fmla="*/ 0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97">
                      <a:moveTo>
                        <a:pt x="39" y="0"/>
                      </a:moveTo>
                      <a:lnTo>
                        <a:pt x="0" y="39"/>
                      </a:lnTo>
                      <a:lnTo>
                        <a:pt x="0" y="97"/>
                      </a:lnTo>
                      <a:lnTo>
                        <a:pt x="39" y="97"/>
                      </a:lnTo>
                      <a:lnTo>
                        <a:pt x="39" y="0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8" name="Signal Strength Part 2"/>
                <p:cNvSpPr>
                  <a:spLocks/>
                </p:cNvSpPr>
                <p:nvPr/>
              </p:nvSpPr>
              <p:spPr bwMode="auto">
                <a:xfrm>
                  <a:off x="5556804" y="4523510"/>
                  <a:ext cx="45197" cy="45990"/>
                </a:xfrm>
                <a:custGeom>
                  <a:avLst/>
                  <a:gdLst>
                    <a:gd name="T0" fmla="*/ 0 w 254"/>
                    <a:gd name="T1" fmla="*/ 254 h 254"/>
                    <a:gd name="T2" fmla="*/ 254 w 254"/>
                    <a:gd name="T3" fmla="*/ 254 h 254"/>
                    <a:gd name="T4" fmla="*/ 254 w 254"/>
                    <a:gd name="T5" fmla="*/ 0 h 254"/>
                    <a:gd name="T6" fmla="*/ 0 w 254"/>
                    <a:gd name="T7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4" h="254">
                      <a:moveTo>
                        <a:pt x="0" y="254"/>
                      </a:moveTo>
                      <a:lnTo>
                        <a:pt x="254" y="254"/>
                      </a:lnTo>
                      <a:lnTo>
                        <a:pt x="254" y="0"/>
                      </a:ln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29" name="WiFi"/>
              <p:cNvGrpSpPr>
                <a:grpSpLocks noChangeAspect="1"/>
              </p:cNvGrpSpPr>
              <p:nvPr/>
            </p:nvGrpSpPr>
            <p:grpSpPr>
              <a:xfrm>
                <a:off x="1857302" y="805694"/>
                <a:ext cx="89601" cy="71363"/>
                <a:chOff x="5397426" y="4495757"/>
                <a:chExt cx="89601" cy="71363"/>
              </a:xfrm>
            </p:grpSpPr>
            <p:sp>
              <p:nvSpPr>
                <p:cNvPr id="35" name="WiFi Part 1"/>
                <p:cNvSpPr>
                  <a:spLocks/>
                </p:cNvSpPr>
                <p:nvPr/>
              </p:nvSpPr>
              <p:spPr bwMode="auto">
                <a:xfrm>
                  <a:off x="5397426" y="4495757"/>
                  <a:ext cx="89601" cy="31717"/>
                </a:xfrm>
                <a:custGeom>
                  <a:avLst/>
                  <a:gdLst>
                    <a:gd name="T0" fmla="*/ 248 w 496"/>
                    <a:gd name="T1" fmla="*/ 0 h 175"/>
                    <a:gd name="T2" fmla="*/ 0 w 496"/>
                    <a:gd name="T3" fmla="*/ 86 h 175"/>
                    <a:gd name="T4" fmla="*/ 71 w 496"/>
                    <a:gd name="T5" fmla="*/ 175 h 175"/>
                    <a:gd name="T6" fmla="*/ 248 w 496"/>
                    <a:gd name="T7" fmla="*/ 113 h 175"/>
                    <a:gd name="T8" fmla="*/ 425 w 496"/>
                    <a:gd name="T9" fmla="*/ 175 h 175"/>
                    <a:gd name="T10" fmla="*/ 496 w 496"/>
                    <a:gd name="T11" fmla="*/ 86 h 175"/>
                    <a:gd name="T12" fmla="*/ 248 w 496"/>
                    <a:gd name="T13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6" h="175">
                      <a:moveTo>
                        <a:pt x="248" y="0"/>
                      </a:moveTo>
                      <a:cubicBezTo>
                        <a:pt x="104" y="0"/>
                        <a:pt x="10" y="79"/>
                        <a:pt x="0" y="86"/>
                      </a:cubicBezTo>
                      <a:lnTo>
                        <a:pt x="71" y="175"/>
                      </a:lnTo>
                      <a:cubicBezTo>
                        <a:pt x="80" y="168"/>
                        <a:pt x="147" y="113"/>
                        <a:pt x="248" y="113"/>
                      </a:cubicBezTo>
                      <a:cubicBezTo>
                        <a:pt x="348" y="113"/>
                        <a:pt x="416" y="168"/>
                        <a:pt x="425" y="175"/>
                      </a:cubicBezTo>
                      <a:lnTo>
                        <a:pt x="496" y="86"/>
                      </a:lnTo>
                      <a:cubicBezTo>
                        <a:pt x="487" y="79"/>
                        <a:pt x="391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6" name="WiFi Part 2"/>
                <p:cNvSpPr>
                  <a:spLocks/>
                </p:cNvSpPr>
                <p:nvPr/>
              </p:nvSpPr>
              <p:spPr bwMode="auto">
                <a:xfrm>
                  <a:off x="5410113" y="4516373"/>
                  <a:ext cx="64227" cy="50747"/>
                </a:xfrm>
                <a:custGeom>
                  <a:avLst/>
                  <a:gdLst>
                    <a:gd name="T0" fmla="*/ 0 w 354"/>
                    <a:gd name="T1" fmla="*/ 62 h 282"/>
                    <a:gd name="T2" fmla="*/ 177 w 354"/>
                    <a:gd name="T3" fmla="*/ 282 h 282"/>
                    <a:gd name="T4" fmla="*/ 177 w 354"/>
                    <a:gd name="T5" fmla="*/ 282 h 282"/>
                    <a:gd name="T6" fmla="*/ 177 w 354"/>
                    <a:gd name="T7" fmla="*/ 282 h 282"/>
                    <a:gd name="T8" fmla="*/ 354 w 354"/>
                    <a:gd name="T9" fmla="*/ 62 h 282"/>
                    <a:gd name="T10" fmla="*/ 177 w 354"/>
                    <a:gd name="T11" fmla="*/ 0 h 282"/>
                    <a:gd name="T12" fmla="*/ 0 w 354"/>
                    <a:gd name="T13" fmla="*/ 6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4" h="282">
                      <a:moveTo>
                        <a:pt x="0" y="62"/>
                      </a:move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354" y="62"/>
                      </a:lnTo>
                      <a:cubicBezTo>
                        <a:pt x="345" y="55"/>
                        <a:pt x="278" y="0"/>
                        <a:pt x="177" y="0"/>
                      </a:cubicBezTo>
                      <a:cubicBezTo>
                        <a:pt x="77" y="0"/>
                        <a:pt x="9" y="55"/>
                        <a:pt x="0" y="62"/>
                      </a:cubicBez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grpSp>
        <p:nvGrpSpPr>
          <p:cNvPr id="32" name="그룹 44"/>
          <p:cNvGrpSpPr/>
          <p:nvPr userDrawn="1"/>
        </p:nvGrpSpPr>
        <p:grpSpPr>
          <a:xfrm>
            <a:off x="5509617" y="2072729"/>
            <a:ext cx="2286000" cy="4064000"/>
            <a:chOff x="485775" y="2029296"/>
            <a:chExt cx="2286000" cy="4064000"/>
          </a:xfrm>
          <a:effectLst>
            <a:outerShdw blurRad="381000" sx="102000" sy="102000" algn="ctr" rotWithShape="0">
              <a:prstClr val="black">
                <a:alpha val="20000"/>
              </a:prstClr>
            </a:outerShdw>
          </a:effectLst>
        </p:grpSpPr>
        <p:sp>
          <p:nvSpPr>
            <p:cNvPr id="46" name="Background"/>
            <p:cNvSpPr/>
            <p:nvPr/>
          </p:nvSpPr>
          <p:spPr>
            <a:xfrm>
              <a:off x="485775" y="202929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33" name="그룹 61"/>
            <p:cNvGrpSpPr/>
            <p:nvPr/>
          </p:nvGrpSpPr>
          <p:grpSpPr>
            <a:xfrm>
              <a:off x="485775" y="5788496"/>
              <a:ext cx="2286000" cy="304800"/>
              <a:chOff x="4983480" y="5113528"/>
              <a:chExt cx="2286000" cy="304800"/>
            </a:xfrm>
          </p:grpSpPr>
          <p:sp>
            <p:nvSpPr>
              <p:cNvPr id="60" name="Navigation Bar Container"/>
              <p:cNvSpPr/>
              <p:nvPr/>
            </p:nvSpPr>
            <p:spPr>
              <a:xfrm>
                <a:off x="4983480" y="5113528"/>
                <a:ext cx="2286000" cy="304800"/>
              </a:xfrm>
              <a:prstGeom prst="rect">
                <a:avLst/>
              </a:prstGeom>
              <a:solidFill>
                <a:srgbClr val="00000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Back"/>
              <p:cNvSpPr>
                <a:spLocks noChangeAspect="1" noEditPoints="1"/>
              </p:cNvSpPr>
              <p:nvPr/>
            </p:nvSpPr>
            <p:spPr bwMode="auto">
              <a:xfrm>
                <a:off x="5438619" y="5212009"/>
                <a:ext cx="92772" cy="107838"/>
              </a:xfrm>
              <a:custGeom>
                <a:avLst/>
                <a:gdLst>
                  <a:gd name="T0" fmla="*/ 469 w 513"/>
                  <a:gd name="T1" fmla="*/ 592 h 593"/>
                  <a:gd name="T2" fmla="*/ 450 w 513"/>
                  <a:gd name="T3" fmla="*/ 585 h 593"/>
                  <a:gd name="T4" fmla="*/ 27 w 513"/>
                  <a:gd name="T5" fmla="*/ 338 h 593"/>
                  <a:gd name="T6" fmla="*/ 2 w 513"/>
                  <a:gd name="T7" fmla="*/ 292 h 593"/>
                  <a:gd name="T8" fmla="*/ 29 w 513"/>
                  <a:gd name="T9" fmla="*/ 254 h 593"/>
                  <a:gd name="T10" fmla="*/ 449 w 513"/>
                  <a:gd name="T11" fmla="*/ 9 h 593"/>
                  <a:gd name="T12" fmla="*/ 468 w 513"/>
                  <a:gd name="T13" fmla="*/ 1 h 593"/>
                  <a:gd name="T14" fmla="*/ 504 w 513"/>
                  <a:gd name="T15" fmla="*/ 15 h 593"/>
                  <a:gd name="T16" fmla="*/ 513 w 513"/>
                  <a:gd name="T17" fmla="*/ 37 h 593"/>
                  <a:gd name="T18" fmla="*/ 513 w 513"/>
                  <a:gd name="T19" fmla="*/ 49 h 593"/>
                  <a:gd name="T20" fmla="*/ 513 w 513"/>
                  <a:gd name="T21" fmla="*/ 553 h 593"/>
                  <a:gd name="T22" fmla="*/ 506 w 513"/>
                  <a:gd name="T23" fmla="*/ 574 h 593"/>
                  <a:gd name="T24" fmla="*/ 469 w 513"/>
                  <a:gd name="T25" fmla="*/ 592 h 593"/>
                  <a:gd name="T26" fmla="*/ 442 w 513"/>
                  <a:gd name="T27" fmla="*/ 498 h 593"/>
                  <a:gd name="T28" fmla="*/ 442 w 513"/>
                  <a:gd name="T29" fmla="*/ 93 h 593"/>
                  <a:gd name="T30" fmla="*/ 96 w 513"/>
                  <a:gd name="T31" fmla="*/ 297 h 593"/>
                  <a:gd name="T32" fmla="*/ 442 w 513"/>
                  <a:gd name="T33" fmla="*/ 498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3" h="593">
                    <a:moveTo>
                      <a:pt x="469" y="592"/>
                    </a:moveTo>
                    <a:cubicBezTo>
                      <a:pt x="458" y="590"/>
                      <a:pt x="454" y="588"/>
                      <a:pt x="450" y="585"/>
                    </a:cubicBezTo>
                    <a:lnTo>
                      <a:pt x="27" y="338"/>
                    </a:lnTo>
                    <a:cubicBezTo>
                      <a:pt x="13" y="330"/>
                      <a:pt x="0" y="311"/>
                      <a:pt x="2" y="292"/>
                    </a:cubicBezTo>
                    <a:cubicBezTo>
                      <a:pt x="5" y="273"/>
                      <a:pt x="17" y="261"/>
                      <a:pt x="29" y="254"/>
                    </a:cubicBezTo>
                    <a:lnTo>
                      <a:pt x="449" y="9"/>
                    </a:lnTo>
                    <a:cubicBezTo>
                      <a:pt x="454" y="6"/>
                      <a:pt x="458" y="2"/>
                      <a:pt x="468" y="1"/>
                    </a:cubicBezTo>
                    <a:cubicBezTo>
                      <a:pt x="478" y="0"/>
                      <a:pt x="496" y="5"/>
                      <a:pt x="504" y="15"/>
                    </a:cubicBezTo>
                    <a:cubicBezTo>
                      <a:pt x="512" y="25"/>
                      <a:pt x="512" y="32"/>
                      <a:pt x="513" y="37"/>
                    </a:cubicBezTo>
                    <a:cubicBezTo>
                      <a:pt x="513" y="42"/>
                      <a:pt x="513" y="46"/>
                      <a:pt x="513" y="49"/>
                    </a:cubicBezTo>
                    <a:cubicBezTo>
                      <a:pt x="513" y="216"/>
                      <a:pt x="513" y="388"/>
                      <a:pt x="513" y="553"/>
                    </a:cubicBezTo>
                    <a:cubicBezTo>
                      <a:pt x="513" y="557"/>
                      <a:pt x="513" y="563"/>
                      <a:pt x="506" y="574"/>
                    </a:cubicBezTo>
                    <a:cubicBezTo>
                      <a:pt x="499" y="585"/>
                      <a:pt x="479" y="593"/>
                      <a:pt x="469" y="592"/>
                    </a:cubicBezTo>
                    <a:close/>
                    <a:moveTo>
                      <a:pt x="442" y="498"/>
                    </a:moveTo>
                    <a:lnTo>
                      <a:pt x="442" y="93"/>
                    </a:lnTo>
                    <a:lnTo>
                      <a:pt x="96" y="297"/>
                    </a:lnTo>
                    <a:lnTo>
                      <a:pt x="442" y="498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Home"/>
              <p:cNvSpPr>
                <a:spLocks noChangeAspect="1" noEditPoints="1"/>
              </p:cNvSpPr>
              <p:nvPr/>
            </p:nvSpPr>
            <p:spPr bwMode="auto">
              <a:xfrm>
                <a:off x="6072165" y="5215974"/>
                <a:ext cx="99116" cy="99908"/>
              </a:xfrm>
              <a:custGeom>
                <a:avLst/>
                <a:gdLst>
                  <a:gd name="T0" fmla="*/ 276 w 551"/>
                  <a:gd name="T1" fmla="*/ 551 h 551"/>
                  <a:gd name="T2" fmla="*/ 0 w 551"/>
                  <a:gd name="T3" fmla="*/ 275 h 551"/>
                  <a:gd name="T4" fmla="*/ 276 w 551"/>
                  <a:gd name="T5" fmla="*/ 0 h 551"/>
                  <a:gd name="T6" fmla="*/ 551 w 551"/>
                  <a:gd name="T7" fmla="*/ 275 h 551"/>
                  <a:gd name="T8" fmla="*/ 276 w 551"/>
                  <a:gd name="T9" fmla="*/ 551 h 551"/>
                  <a:gd name="T10" fmla="*/ 276 w 551"/>
                  <a:gd name="T11" fmla="*/ 487 h 551"/>
                  <a:gd name="T12" fmla="*/ 488 w 551"/>
                  <a:gd name="T13" fmla="*/ 275 h 551"/>
                  <a:gd name="T14" fmla="*/ 276 w 551"/>
                  <a:gd name="T15" fmla="*/ 64 h 551"/>
                  <a:gd name="T16" fmla="*/ 64 w 551"/>
                  <a:gd name="T17" fmla="*/ 275 h 551"/>
                  <a:gd name="T18" fmla="*/ 276 w 551"/>
                  <a:gd name="T19" fmla="*/ 487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1" h="551">
                    <a:moveTo>
                      <a:pt x="276" y="551"/>
                    </a:moveTo>
                    <a:cubicBezTo>
                      <a:pt x="124" y="551"/>
                      <a:pt x="0" y="427"/>
                      <a:pt x="0" y="275"/>
                    </a:cubicBezTo>
                    <a:cubicBezTo>
                      <a:pt x="0" y="123"/>
                      <a:pt x="124" y="0"/>
                      <a:pt x="276" y="0"/>
                    </a:cubicBezTo>
                    <a:cubicBezTo>
                      <a:pt x="428" y="0"/>
                      <a:pt x="551" y="123"/>
                      <a:pt x="551" y="275"/>
                    </a:cubicBezTo>
                    <a:cubicBezTo>
                      <a:pt x="551" y="427"/>
                      <a:pt x="428" y="551"/>
                      <a:pt x="276" y="551"/>
                    </a:cubicBezTo>
                    <a:close/>
                    <a:moveTo>
                      <a:pt x="276" y="487"/>
                    </a:moveTo>
                    <a:cubicBezTo>
                      <a:pt x="393" y="487"/>
                      <a:pt x="488" y="393"/>
                      <a:pt x="488" y="275"/>
                    </a:cubicBezTo>
                    <a:cubicBezTo>
                      <a:pt x="488" y="158"/>
                      <a:pt x="393" y="64"/>
                      <a:pt x="276" y="64"/>
                    </a:cubicBezTo>
                    <a:cubicBezTo>
                      <a:pt x="158" y="64"/>
                      <a:pt x="64" y="158"/>
                      <a:pt x="64" y="275"/>
                    </a:cubicBezTo>
                    <a:cubicBezTo>
                      <a:pt x="64" y="393"/>
                      <a:pt x="158" y="487"/>
                      <a:pt x="276" y="487"/>
                    </a:cubicBez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3" name="Recents"/>
              <p:cNvSpPr>
                <a:spLocks noChangeAspect="1" noEditPoints="1"/>
              </p:cNvSpPr>
              <p:nvPr/>
            </p:nvSpPr>
            <p:spPr bwMode="auto">
              <a:xfrm>
                <a:off x="6712848" y="5214388"/>
                <a:ext cx="101494" cy="102287"/>
              </a:xfrm>
              <a:custGeom>
                <a:avLst/>
                <a:gdLst>
                  <a:gd name="T0" fmla="*/ 62 w 564"/>
                  <a:gd name="T1" fmla="*/ 565 h 565"/>
                  <a:gd name="T2" fmla="*/ 20 w 564"/>
                  <a:gd name="T3" fmla="*/ 547 h 565"/>
                  <a:gd name="T4" fmla="*/ 0 w 564"/>
                  <a:gd name="T5" fmla="*/ 504 h 565"/>
                  <a:gd name="T6" fmla="*/ 0 w 564"/>
                  <a:gd name="T7" fmla="*/ 61 h 565"/>
                  <a:gd name="T8" fmla="*/ 20 w 564"/>
                  <a:gd name="T9" fmla="*/ 18 h 565"/>
                  <a:gd name="T10" fmla="*/ 62 w 564"/>
                  <a:gd name="T11" fmla="*/ 0 h 565"/>
                  <a:gd name="T12" fmla="*/ 501 w 564"/>
                  <a:gd name="T13" fmla="*/ 0 h 565"/>
                  <a:gd name="T14" fmla="*/ 544 w 564"/>
                  <a:gd name="T15" fmla="*/ 18 h 565"/>
                  <a:gd name="T16" fmla="*/ 564 w 564"/>
                  <a:gd name="T17" fmla="*/ 61 h 565"/>
                  <a:gd name="T18" fmla="*/ 564 w 564"/>
                  <a:gd name="T19" fmla="*/ 504 h 565"/>
                  <a:gd name="T20" fmla="*/ 544 w 564"/>
                  <a:gd name="T21" fmla="*/ 547 h 565"/>
                  <a:gd name="T22" fmla="*/ 501 w 564"/>
                  <a:gd name="T23" fmla="*/ 565 h 565"/>
                  <a:gd name="T24" fmla="*/ 62 w 564"/>
                  <a:gd name="T25" fmla="*/ 565 h 565"/>
                  <a:gd name="T26" fmla="*/ 70 w 564"/>
                  <a:gd name="T27" fmla="*/ 494 h 565"/>
                  <a:gd name="T28" fmla="*/ 493 w 564"/>
                  <a:gd name="T29" fmla="*/ 494 h 565"/>
                  <a:gd name="T30" fmla="*/ 493 w 564"/>
                  <a:gd name="T31" fmla="*/ 71 h 565"/>
                  <a:gd name="T32" fmla="*/ 70 w 564"/>
                  <a:gd name="T33" fmla="*/ 71 h 565"/>
                  <a:gd name="T34" fmla="*/ 70 w 564"/>
                  <a:gd name="T35" fmla="*/ 494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4" h="565">
                    <a:moveTo>
                      <a:pt x="62" y="565"/>
                    </a:moveTo>
                    <a:cubicBezTo>
                      <a:pt x="44" y="565"/>
                      <a:pt x="31" y="557"/>
                      <a:pt x="20" y="547"/>
                    </a:cubicBezTo>
                    <a:cubicBezTo>
                      <a:pt x="10" y="537"/>
                      <a:pt x="0" y="524"/>
                      <a:pt x="0" y="504"/>
                    </a:cubicBezTo>
                    <a:lnTo>
                      <a:pt x="0" y="61"/>
                    </a:lnTo>
                    <a:cubicBezTo>
                      <a:pt x="0" y="41"/>
                      <a:pt x="10" y="28"/>
                      <a:pt x="20" y="18"/>
                    </a:cubicBezTo>
                    <a:cubicBezTo>
                      <a:pt x="31" y="8"/>
                      <a:pt x="44" y="0"/>
                      <a:pt x="62" y="0"/>
                    </a:cubicBezTo>
                    <a:lnTo>
                      <a:pt x="501" y="0"/>
                    </a:lnTo>
                    <a:cubicBezTo>
                      <a:pt x="519" y="0"/>
                      <a:pt x="533" y="8"/>
                      <a:pt x="544" y="18"/>
                    </a:cubicBezTo>
                    <a:cubicBezTo>
                      <a:pt x="555" y="28"/>
                      <a:pt x="564" y="41"/>
                      <a:pt x="564" y="61"/>
                    </a:cubicBezTo>
                    <a:lnTo>
                      <a:pt x="564" y="504"/>
                    </a:lnTo>
                    <a:cubicBezTo>
                      <a:pt x="564" y="524"/>
                      <a:pt x="555" y="537"/>
                      <a:pt x="544" y="547"/>
                    </a:cubicBezTo>
                    <a:cubicBezTo>
                      <a:pt x="533" y="557"/>
                      <a:pt x="519" y="565"/>
                      <a:pt x="501" y="565"/>
                    </a:cubicBezTo>
                    <a:lnTo>
                      <a:pt x="62" y="565"/>
                    </a:lnTo>
                    <a:close/>
                    <a:moveTo>
                      <a:pt x="70" y="494"/>
                    </a:moveTo>
                    <a:lnTo>
                      <a:pt x="493" y="494"/>
                    </a:lnTo>
                    <a:lnTo>
                      <a:pt x="493" y="71"/>
                    </a:lnTo>
                    <a:lnTo>
                      <a:pt x="70" y="71"/>
                    </a:lnTo>
                    <a:lnTo>
                      <a:pt x="70" y="494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34" name="그룹 62"/>
            <p:cNvGrpSpPr/>
            <p:nvPr/>
          </p:nvGrpSpPr>
          <p:grpSpPr>
            <a:xfrm>
              <a:off x="485775" y="2029296"/>
              <a:ext cx="2286000" cy="152400"/>
              <a:chOff x="263525" y="765175"/>
              <a:chExt cx="2286000" cy="152400"/>
            </a:xfrm>
          </p:grpSpPr>
          <p:sp>
            <p:nvSpPr>
              <p:cNvPr id="49" name="System Bar Container"/>
              <p:cNvSpPr>
                <a:spLocks noChangeArrowheads="1"/>
              </p:cNvSpPr>
              <p:nvPr/>
            </p:nvSpPr>
            <p:spPr bwMode="auto">
              <a:xfrm>
                <a:off x="263525" y="765175"/>
                <a:ext cx="2286000" cy="152400"/>
              </a:xfrm>
              <a:prstGeom prst="rect">
                <a:avLst/>
              </a:prstGeom>
              <a:solidFill>
                <a:srgbClr val="000000">
                  <a:alpha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0" name="Time"/>
              <p:cNvSpPr>
                <a:spLocks noChangeAspect="1" noEditPoints="1"/>
              </p:cNvSpPr>
              <p:nvPr/>
            </p:nvSpPr>
            <p:spPr bwMode="auto">
              <a:xfrm>
                <a:off x="2293960" y="810855"/>
                <a:ext cx="193854" cy="61041"/>
              </a:xfrm>
              <a:custGeom>
                <a:avLst/>
                <a:gdLst>
                  <a:gd name="T0" fmla="*/ 10 w 122"/>
                  <a:gd name="T1" fmla="*/ 6 h 38"/>
                  <a:gd name="T2" fmla="*/ 14 w 122"/>
                  <a:gd name="T3" fmla="*/ 0 h 38"/>
                  <a:gd name="T4" fmla="*/ 52 w 122"/>
                  <a:gd name="T5" fmla="*/ 37 h 38"/>
                  <a:gd name="T6" fmla="*/ 40 w 122"/>
                  <a:gd name="T7" fmla="*/ 20 h 38"/>
                  <a:gd name="T8" fmla="*/ 46 w 122"/>
                  <a:gd name="T9" fmla="*/ 12 h 38"/>
                  <a:gd name="T10" fmla="*/ 44 w 122"/>
                  <a:gd name="T11" fmla="*/ 5 h 38"/>
                  <a:gd name="T12" fmla="*/ 36 w 122"/>
                  <a:gd name="T13" fmla="*/ 4 h 38"/>
                  <a:gd name="T14" fmla="*/ 32 w 122"/>
                  <a:gd name="T15" fmla="*/ 11 h 38"/>
                  <a:gd name="T16" fmla="*/ 30 w 122"/>
                  <a:gd name="T17" fmla="*/ 3 h 38"/>
                  <a:gd name="T18" fmla="*/ 44 w 122"/>
                  <a:gd name="T19" fmla="*/ 0 h 38"/>
                  <a:gd name="T20" fmla="*/ 51 w 122"/>
                  <a:gd name="T21" fmla="*/ 9 h 38"/>
                  <a:gd name="T22" fmla="*/ 46 w 122"/>
                  <a:gd name="T23" fmla="*/ 19 h 38"/>
                  <a:gd name="T24" fmla="*/ 52 w 122"/>
                  <a:gd name="T25" fmla="*/ 33 h 38"/>
                  <a:gd name="T26" fmla="*/ 58 w 122"/>
                  <a:gd name="T27" fmla="*/ 33 h 38"/>
                  <a:gd name="T28" fmla="*/ 63 w 122"/>
                  <a:gd name="T29" fmla="*/ 35 h 38"/>
                  <a:gd name="T30" fmla="*/ 58 w 122"/>
                  <a:gd name="T31" fmla="*/ 36 h 38"/>
                  <a:gd name="T32" fmla="*/ 58 w 122"/>
                  <a:gd name="T33" fmla="*/ 10 h 38"/>
                  <a:gd name="T34" fmla="*/ 63 w 122"/>
                  <a:gd name="T35" fmla="*/ 12 h 38"/>
                  <a:gd name="T36" fmla="*/ 58 w 122"/>
                  <a:gd name="T37" fmla="*/ 14 h 38"/>
                  <a:gd name="T38" fmla="*/ 80 w 122"/>
                  <a:gd name="T39" fmla="*/ 16 h 38"/>
                  <a:gd name="T40" fmla="*/ 87 w 122"/>
                  <a:gd name="T41" fmla="*/ 12 h 38"/>
                  <a:gd name="T42" fmla="*/ 81 w 122"/>
                  <a:gd name="T43" fmla="*/ 3 h 38"/>
                  <a:gd name="T44" fmla="*/ 75 w 122"/>
                  <a:gd name="T45" fmla="*/ 7 h 38"/>
                  <a:gd name="T46" fmla="*/ 70 w 122"/>
                  <a:gd name="T47" fmla="*/ 6 h 38"/>
                  <a:gd name="T48" fmla="*/ 81 w 122"/>
                  <a:gd name="T49" fmla="*/ 0 h 38"/>
                  <a:gd name="T50" fmla="*/ 91 w 122"/>
                  <a:gd name="T51" fmla="*/ 5 h 38"/>
                  <a:gd name="T52" fmla="*/ 91 w 122"/>
                  <a:gd name="T53" fmla="*/ 14 h 38"/>
                  <a:gd name="T54" fmla="*/ 89 w 122"/>
                  <a:gd name="T55" fmla="*/ 20 h 38"/>
                  <a:gd name="T56" fmla="*/ 93 w 122"/>
                  <a:gd name="T57" fmla="*/ 27 h 38"/>
                  <a:gd name="T58" fmla="*/ 85 w 122"/>
                  <a:gd name="T59" fmla="*/ 37 h 38"/>
                  <a:gd name="T60" fmla="*/ 73 w 122"/>
                  <a:gd name="T61" fmla="*/ 35 h 38"/>
                  <a:gd name="T62" fmla="*/ 74 w 122"/>
                  <a:gd name="T63" fmla="*/ 27 h 38"/>
                  <a:gd name="T64" fmla="*/ 78 w 122"/>
                  <a:gd name="T65" fmla="*/ 33 h 38"/>
                  <a:gd name="T66" fmla="*/ 86 w 122"/>
                  <a:gd name="T67" fmla="*/ 32 h 38"/>
                  <a:gd name="T68" fmla="*/ 87 w 122"/>
                  <a:gd name="T69" fmla="*/ 24 h 38"/>
                  <a:gd name="T70" fmla="*/ 80 w 122"/>
                  <a:gd name="T71" fmla="*/ 20 h 38"/>
                  <a:gd name="T72" fmla="*/ 122 w 122"/>
                  <a:gd name="T73" fmla="*/ 21 h 38"/>
                  <a:gd name="T74" fmla="*/ 115 w 122"/>
                  <a:gd name="T75" fmla="*/ 37 h 38"/>
                  <a:gd name="T76" fmla="*/ 102 w 122"/>
                  <a:gd name="T77" fmla="*/ 34 h 38"/>
                  <a:gd name="T78" fmla="*/ 99 w 122"/>
                  <a:gd name="T79" fmla="*/ 16 h 38"/>
                  <a:gd name="T80" fmla="*/ 106 w 122"/>
                  <a:gd name="T81" fmla="*/ 0 h 38"/>
                  <a:gd name="T82" fmla="*/ 119 w 122"/>
                  <a:gd name="T83" fmla="*/ 3 h 38"/>
                  <a:gd name="T84" fmla="*/ 122 w 122"/>
                  <a:gd name="T85" fmla="*/ 21 h 38"/>
                  <a:gd name="T86" fmla="*/ 116 w 122"/>
                  <a:gd name="T87" fmla="*/ 6 h 38"/>
                  <a:gd name="T88" fmla="*/ 108 w 122"/>
                  <a:gd name="T89" fmla="*/ 4 h 38"/>
                  <a:gd name="T90" fmla="*/ 104 w 122"/>
                  <a:gd name="T91" fmla="*/ 15 h 38"/>
                  <a:gd name="T92" fmla="*/ 105 w 122"/>
                  <a:gd name="T93" fmla="*/ 31 h 38"/>
                  <a:gd name="T94" fmla="*/ 114 w 122"/>
                  <a:gd name="T95" fmla="*/ 33 h 38"/>
                  <a:gd name="T96" fmla="*/ 117 w 122"/>
                  <a:gd name="T97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2" h="38">
                    <a:moveTo>
                      <a:pt x="14" y="37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37"/>
                    </a:lnTo>
                    <a:close/>
                    <a:moveTo>
                      <a:pt x="52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1" y="19"/>
                      <a:pt x="42" y="18"/>
                      <a:pt x="43" y="17"/>
                    </a:cubicBezTo>
                    <a:cubicBezTo>
                      <a:pt x="44" y="16"/>
                      <a:pt x="44" y="15"/>
                      <a:pt x="45" y="14"/>
                    </a:cubicBezTo>
                    <a:cubicBezTo>
                      <a:pt x="45" y="14"/>
                      <a:pt x="45" y="13"/>
                      <a:pt x="46" y="12"/>
                    </a:cubicBezTo>
                    <a:cubicBezTo>
                      <a:pt x="46" y="11"/>
                      <a:pt x="46" y="11"/>
                      <a:pt x="46" y="10"/>
                    </a:cubicBezTo>
                    <a:cubicBezTo>
                      <a:pt x="46" y="9"/>
                      <a:pt x="46" y="8"/>
                      <a:pt x="45" y="7"/>
                    </a:cubicBezTo>
                    <a:cubicBezTo>
                      <a:pt x="45" y="7"/>
                      <a:pt x="45" y="6"/>
                      <a:pt x="44" y="5"/>
                    </a:cubicBezTo>
                    <a:cubicBezTo>
                      <a:pt x="44" y="5"/>
                      <a:pt x="43" y="4"/>
                      <a:pt x="42" y="4"/>
                    </a:cubicBezTo>
                    <a:cubicBezTo>
                      <a:pt x="41" y="4"/>
                      <a:pt x="40" y="3"/>
                      <a:pt x="39" y="3"/>
                    </a:cubicBezTo>
                    <a:cubicBezTo>
                      <a:pt x="38" y="3"/>
                      <a:pt x="37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6"/>
                      <a:pt x="33" y="7"/>
                      <a:pt x="32" y="8"/>
                    </a:cubicBezTo>
                    <a:cubicBezTo>
                      <a:pt x="32" y="9"/>
                      <a:pt x="32" y="10"/>
                      <a:pt x="32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9"/>
                      <a:pt x="28" y="8"/>
                      <a:pt x="28" y="7"/>
                    </a:cubicBezTo>
                    <a:cubicBezTo>
                      <a:pt x="29" y="5"/>
                      <a:pt x="29" y="4"/>
                      <a:pt x="30" y="3"/>
                    </a:cubicBezTo>
                    <a:cubicBezTo>
                      <a:pt x="31" y="2"/>
                      <a:pt x="33" y="1"/>
                      <a:pt x="34" y="0"/>
                    </a:cubicBezTo>
                    <a:cubicBezTo>
                      <a:pt x="36" y="0"/>
                      <a:pt x="37" y="0"/>
                      <a:pt x="39" y="0"/>
                    </a:cubicBezTo>
                    <a:cubicBezTo>
                      <a:pt x="41" y="0"/>
                      <a:pt x="43" y="0"/>
                      <a:pt x="44" y="0"/>
                    </a:cubicBezTo>
                    <a:cubicBezTo>
                      <a:pt x="45" y="1"/>
                      <a:pt x="47" y="1"/>
                      <a:pt x="48" y="2"/>
                    </a:cubicBezTo>
                    <a:cubicBezTo>
                      <a:pt x="49" y="3"/>
                      <a:pt x="49" y="4"/>
                      <a:pt x="50" y="5"/>
                    </a:cubicBezTo>
                    <a:cubicBezTo>
                      <a:pt x="50" y="7"/>
                      <a:pt x="51" y="8"/>
                      <a:pt x="51" y="9"/>
                    </a:cubicBezTo>
                    <a:cubicBezTo>
                      <a:pt x="51" y="11"/>
                      <a:pt x="50" y="12"/>
                      <a:pt x="50" y="13"/>
                    </a:cubicBezTo>
                    <a:cubicBezTo>
                      <a:pt x="50" y="14"/>
                      <a:pt x="49" y="15"/>
                      <a:pt x="48" y="16"/>
                    </a:cubicBezTo>
                    <a:cubicBezTo>
                      <a:pt x="48" y="17"/>
                      <a:pt x="47" y="18"/>
                      <a:pt x="46" y="19"/>
                    </a:cubicBezTo>
                    <a:cubicBezTo>
                      <a:pt x="45" y="20"/>
                      <a:pt x="45" y="21"/>
                      <a:pt x="44" y="22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52" y="33"/>
                      <a:pt x="52" y="33"/>
                      <a:pt x="52" y="33"/>
                    </a:cubicBezTo>
                    <a:lnTo>
                      <a:pt x="52" y="37"/>
                    </a:lnTo>
                    <a:close/>
                    <a:moveTo>
                      <a:pt x="58" y="35"/>
                    </a:moveTo>
                    <a:cubicBezTo>
                      <a:pt x="58" y="34"/>
                      <a:pt x="58" y="33"/>
                      <a:pt x="58" y="33"/>
                    </a:cubicBezTo>
                    <a:cubicBezTo>
                      <a:pt x="59" y="32"/>
                      <a:pt x="59" y="32"/>
                      <a:pt x="60" y="32"/>
                    </a:cubicBezTo>
                    <a:cubicBezTo>
                      <a:pt x="61" y="32"/>
                      <a:pt x="62" y="32"/>
                      <a:pt x="63" y="33"/>
                    </a:cubicBezTo>
                    <a:cubicBezTo>
                      <a:pt x="63" y="33"/>
                      <a:pt x="63" y="34"/>
                      <a:pt x="63" y="35"/>
                    </a:cubicBezTo>
                    <a:cubicBezTo>
                      <a:pt x="63" y="35"/>
                      <a:pt x="63" y="36"/>
                      <a:pt x="63" y="36"/>
                    </a:cubicBezTo>
                    <a:cubicBezTo>
                      <a:pt x="62" y="37"/>
                      <a:pt x="61" y="37"/>
                      <a:pt x="60" y="37"/>
                    </a:cubicBezTo>
                    <a:cubicBezTo>
                      <a:pt x="59" y="37"/>
                      <a:pt x="59" y="37"/>
                      <a:pt x="58" y="36"/>
                    </a:cubicBezTo>
                    <a:cubicBezTo>
                      <a:pt x="58" y="36"/>
                      <a:pt x="58" y="35"/>
                      <a:pt x="58" y="35"/>
                    </a:cubicBezTo>
                    <a:close/>
                    <a:moveTo>
                      <a:pt x="58" y="12"/>
                    </a:moveTo>
                    <a:cubicBezTo>
                      <a:pt x="58" y="11"/>
                      <a:pt x="58" y="11"/>
                      <a:pt x="58" y="10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9"/>
                      <a:pt x="62" y="10"/>
                      <a:pt x="63" y="10"/>
                    </a:cubicBezTo>
                    <a:cubicBezTo>
                      <a:pt x="63" y="11"/>
                      <a:pt x="63" y="11"/>
                      <a:pt x="63" y="12"/>
                    </a:cubicBezTo>
                    <a:cubicBezTo>
                      <a:pt x="63" y="13"/>
                      <a:pt x="63" y="14"/>
                      <a:pt x="63" y="14"/>
                    </a:cubicBezTo>
                    <a:cubicBezTo>
                      <a:pt x="62" y="15"/>
                      <a:pt x="61" y="15"/>
                      <a:pt x="60" y="15"/>
                    </a:cubicBezTo>
                    <a:cubicBezTo>
                      <a:pt x="59" y="15"/>
                      <a:pt x="59" y="15"/>
                      <a:pt x="58" y="14"/>
                    </a:cubicBezTo>
                    <a:cubicBezTo>
                      <a:pt x="58" y="14"/>
                      <a:pt x="58" y="13"/>
                      <a:pt x="58" y="12"/>
                    </a:cubicBezTo>
                    <a:close/>
                    <a:moveTo>
                      <a:pt x="77" y="16"/>
                    </a:moveTo>
                    <a:cubicBezTo>
                      <a:pt x="80" y="16"/>
                      <a:pt x="80" y="16"/>
                      <a:pt x="80" y="16"/>
                    </a:cubicBezTo>
                    <a:cubicBezTo>
                      <a:pt x="81" y="16"/>
                      <a:pt x="82" y="16"/>
                      <a:pt x="83" y="16"/>
                    </a:cubicBezTo>
                    <a:cubicBezTo>
                      <a:pt x="84" y="15"/>
                      <a:pt x="85" y="15"/>
                      <a:pt x="85" y="14"/>
                    </a:cubicBezTo>
                    <a:cubicBezTo>
                      <a:pt x="86" y="14"/>
                      <a:pt x="87" y="13"/>
                      <a:pt x="87" y="12"/>
                    </a:cubicBezTo>
                    <a:cubicBezTo>
                      <a:pt x="87" y="12"/>
                      <a:pt x="87" y="11"/>
                      <a:pt x="87" y="10"/>
                    </a:cubicBezTo>
                    <a:cubicBezTo>
                      <a:pt x="87" y="8"/>
                      <a:pt x="87" y="6"/>
                      <a:pt x="86" y="5"/>
                    </a:cubicBezTo>
                    <a:cubicBezTo>
                      <a:pt x="85" y="4"/>
                      <a:pt x="83" y="3"/>
                      <a:pt x="81" y="3"/>
                    </a:cubicBezTo>
                    <a:cubicBezTo>
                      <a:pt x="80" y="3"/>
                      <a:pt x="79" y="4"/>
                      <a:pt x="78" y="4"/>
                    </a:cubicBezTo>
                    <a:cubicBezTo>
                      <a:pt x="77" y="4"/>
                      <a:pt x="77" y="5"/>
                      <a:pt x="76" y="5"/>
                    </a:cubicBezTo>
                    <a:cubicBezTo>
                      <a:pt x="75" y="6"/>
                      <a:pt x="75" y="6"/>
                      <a:pt x="75" y="7"/>
                    </a:cubicBezTo>
                    <a:cubicBezTo>
                      <a:pt x="74" y="8"/>
                      <a:pt x="74" y="9"/>
                      <a:pt x="74" y="10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69" y="8"/>
                      <a:pt x="70" y="7"/>
                      <a:pt x="70" y="6"/>
                    </a:cubicBezTo>
                    <a:cubicBezTo>
                      <a:pt x="71" y="5"/>
                      <a:pt x="72" y="3"/>
                      <a:pt x="73" y="3"/>
                    </a:cubicBezTo>
                    <a:cubicBezTo>
                      <a:pt x="74" y="2"/>
                      <a:pt x="75" y="1"/>
                      <a:pt x="76" y="0"/>
                    </a:cubicBezTo>
                    <a:cubicBezTo>
                      <a:pt x="78" y="0"/>
                      <a:pt x="79" y="0"/>
                      <a:pt x="81" y="0"/>
                    </a:cubicBezTo>
                    <a:cubicBezTo>
                      <a:pt x="82" y="0"/>
                      <a:pt x="84" y="0"/>
                      <a:pt x="85" y="0"/>
                    </a:cubicBezTo>
                    <a:cubicBezTo>
                      <a:pt x="87" y="1"/>
                      <a:pt x="88" y="1"/>
                      <a:pt x="89" y="2"/>
                    </a:cubicBezTo>
                    <a:cubicBezTo>
                      <a:pt x="90" y="3"/>
                      <a:pt x="91" y="4"/>
                      <a:pt x="91" y="5"/>
                    </a:cubicBezTo>
                    <a:cubicBezTo>
                      <a:pt x="92" y="7"/>
                      <a:pt x="92" y="8"/>
                      <a:pt x="92" y="10"/>
                    </a:cubicBezTo>
                    <a:cubicBezTo>
                      <a:pt x="92" y="11"/>
                      <a:pt x="92" y="11"/>
                      <a:pt x="92" y="12"/>
                    </a:cubicBezTo>
                    <a:cubicBezTo>
                      <a:pt x="91" y="13"/>
                      <a:pt x="91" y="14"/>
                      <a:pt x="91" y="14"/>
                    </a:cubicBezTo>
                    <a:cubicBezTo>
                      <a:pt x="90" y="15"/>
                      <a:pt x="90" y="16"/>
                      <a:pt x="89" y="16"/>
                    </a:cubicBezTo>
                    <a:cubicBezTo>
                      <a:pt x="88" y="17"/>
                      <a:pt x="87" y="18"/>
                      <a:pt x="86" y="18"/>
                    </a:cubicBezTo>
                    <a:cubicBezTo>
                      <a:pt x="87" y="18"/>
                      <a:pt x="88" y="19"/>
                      <a:pt x="89" y="20"/>
                    </a:cubicBezTo>
                    <a:cubicBezTo>
                      <a:pt x="90" y="20"/>
                      <a:pt x="91" y="21"/>
                      <a:pt x="91" y="22"/>
                    </a:cubicBezTo>
                    <a:cubicBezTo>
                      <a:pt x="92" y="22"/>
                      <a:pt x="92" y="23"/>
                      <a:pt x="92" y="24"/>
                    </a:cubicBezTo>
                    <a:cubicBezTo>
                      <a:pt x="92" y="25"/>
                      <a:pt x="93" y="26"/>
                      <a:pt x="93" y="27"/>
                    </a:cubicBezTo>
                    <a:cubicBezTo>
                      <a:pt x="93" y="28"/>
                      <a:pt x="92" y="30"/>
                      <a:pt x="92" y="31"/>
                    </a:cubicBezTo>
                    <a:cubicBezTo>
                      <a:pt x="91" y="33"/>
                      <a:pt x="90" y="34"/>
                      <a:pt x="89" y="35"/>
                    </a:cubicBezTo>
                    <a:cubicBezTo>
                      <a:pt x="88" y="36"/>
                      <a:pt x="87" y="36"/>
                      <a:pt x="85" y="37"/>
                    </a:cubicBezTo>
                    <a:cubicBezTo>
                      <a:pt x="84" y="37"/>
                      <a:pt x="83" y="38"/>
                      <a:pt x="81" y="38"/>
                    </a:cubicBezTo>
                    <a:cubicBezTo>
                      <a:pt x="79" y="38"/>
                      <a:pt x="78" y="37"/>
                      <a:pt x="76" y="37"/>
                    </a:cubicBezTo>
                    <a:cubicBezTo>
                      <a:pt x="75" y="36"/>
                      <a:pt x="74" y="36"/>
                      <a:pt x="73" y="35"/>
                    </a:cubicBezTo>
                    <a:cubicBezTo>
                      <a:pt x="71" y="34"/>
                      <a:pt x="71" y="33"/>
                      <a:pt x="70" y="32"/>
                    </a:cubicBezTo>
                    <a:cubicBezTo>
                      <a:pt x="69" y="30"/>
                      <a:pt x="69" y="29"/>
                      <a:pt x="69" y="27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4" y="28"/>
                      <a:pt x="74" y="29"/>
                      <a:pt x="74" y="30"/>
                    </a:cubicBezTo>
                    <a:cubicBezTo>
                      <a:pt x="75" y="31"/>
                      <a:pt x="75" y="31"/>
                      <a:pt x="76" y="32"/>
                    </a:cubicBezTo>
                    <a:cubicBezTo>
                      <a:pt x="76" y="32"/>
                      <a:pt x="77" y="33"/>
                      <a:pt x="78" y="33"/>
                    </a:cubicBezTo>
                    <a:cubicBezTo>
                      <a:pt x="79" y="34"/>
                      <a:pt x="80" y="34"/>
                      <a:pt x="81" y="34"/>
                    </a:cubicBezTo>
                    <a:cubicBezTo>
                      <a:pt x="82" y="34"/>
                      <a:pt x="83" y="34"/>
                      <a:pt x="84" y="33"/>
                    </a:cubicBezTo>
                    <a:cubicBezTo>
                      <a:pt x="85" y="33"/>
                      <a:pt x="85" y="33"/>
                      <a:pt x="86" y="32"/>
                    </a:cubicBezTo>
                    <a:cubicBezTo>
                      <a:pt x="87" y="31"/>
                      <a:pt x="87" y="31"/>
                      <a:pt x="87" y="30"/>
                    </a:cubicBezTo>
                    <a:cubicBezTo>
                      <a:pt x="88" y="29"/>
                      <a:pt x="88" y="28"/>
                      <a:pt x="88" y="27"/>
                    </a:cubicBezTo>
                    <a:cubicBezTo>
                      <a:pt x="88" y="26"/>
                      <a:pt x="88" y="25"/>
                      <a:pt x="87" y="24"/>
                    </a:cubicBezTo>
                    <a:cubicBezTo>
                      <a:pt x="87" y="23"/>
                      <a:pt x="86" y="22"/>
                      <a:pt x="86" y="22"/>
                    </a:cubicBezTo>
                    <a:cubicBezTo>
                      <a:pt x="85" y="21"/>
                      <a:pt x="84" y="21"/>
                      <a:pt x="83" y="20"/>
                    </a:cubicBezTo>
                    <a:cubicBezTo>
                      <a:pt x="82" y="20"/>
                      <a:pt x="81" y="20"/>
                      <a:pt x="80" y="20"/>
                    </a:cubicBezTo>
                    <a:cubicBezTo>
                      <a:pt x="77" y="20"/>
                      <a:pt x="77" y="20"/>
                      <a:pt x="77" y="20"/>
                    </a:cubicBezTo>
                    <a:lnTo>
                      <a:pt x="77" y="16"/>
                    </a:lnTo>
                    <a:close/>
                    <a:moveTo>
                      <a:pt x="122" y="21"/>
                    </a:moveTo>
                    <a:cubicBezTo>
                      <a:pt x="122" y="24"/>
                      <a:pt x="122" y="27"/>
                      <a:pt x="121" y="29"/>
                    </a:cubicBezTo>
                    <a:cubicBezTo>
                      <a:pt x="121" y="31"/>
                      <a:pt x="120" y="33"/>
                      <a:pt x="119" y="34"/>
                    </a:cubicBezTo>
                    <a:cubicBezTo>
                      <a:pt x="118" y="35"/>
                      <a:pt x="117" y="36"/>
                      <a:pt x="115" y="37"/>
                    </a:cubicBezTo>
                    <a:cubicBezTo>
                      <a:pt x="114" y="37"/>
                      <a:pt x="112" y="38"/>
                      <a:pt x="111" y="38"/>
                    </a:cubicBezTo>
                    <a:cubicBezTo>
                      <a:pt x="109" y="38"/>
                      <a:pt x="107" y="37"/>
                      <a:pt x="106" y="37"/>
                    </a:cubicBezTo>
                    <a:cubicBezTo>
                      <a:pt x="104" y="36"/>
                      <a:pt x="103" y="35"/>
                      <a:pt x="102" y="34"/>
                    </a:cubicBezTo>
                    <a:cubicBezTo>
                      <a:pt x="101" y="33"/>
                      <a:pt x="100" y="31"/>
                      <a:pt x="100" y="29"/>
                    </a:cubicBezTo>
                    <a:cubicBezTo>
                      <a:pt x="99" y="27"/>
                      <a:pt x="99" y="24"/>
                      <a:pt x="99" y="21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3"/>
                      <a:pt x="99" y="10"/>
                      <a:pt x="100" y="8"/>
                    </a:cubicBezTo>
                    <a:cubicBezTo>
                      <a:pt x="100" y="6"/>
                      <a:pt x="101" y="4"/>
                      <a:pt x="102" y="3"/>
                    </a:cubicBezTo>
                    <a:cubicBezTo>
                      <a:pt x="103" y="2"/>
                      <a:pt x="104" y="1"/>
                      <a:pt x="106" y="0"/>
                    </a:cubicBezTo>
                    <a:cubicBezTo>
                      <a:pt x="107" y="0"/>
                      <a:pt x="109" y="0"/>
                      <a:pt x="110" y="0"/>
                    </a:cubicBezTo>
                    <a:cubicBezTo>
                      <a:pt x="112" y="0"/>
                      <a:pt x="114" y="0"/>
                      <a:pt x="115" y="0"/>
                    </a:cubicBezTo>
                    <a:cubicBezTo>
                      <a:pt x="117" y="1"/>
                      <a:pt x="118" y="2"/>
                      <a:pt x="119" y="3"/>
                    </a:cubicBezTo>
                    <a:cubicBezTo>
                      <a:pt x="120" y="4"/>
                      <a:pt x="121" y="6"/>
                      <a:pt x="121" y="8"/>
                    </a:cubicBezTo>
                    <a:cubicBezTo>
                      <a:pt x="122" y="10"/>
                      <a:pt x="122" y="13"/>
                      <a:pt x="122" y="16"/>
                    </a:cubicBezTo>
                    <a:lnTo>
                      <a:pt x="122" y="21"/>
                    </a:lnTo>
                    <a:close/>
                    <a:moveTo>
                      <a:pt x="117" y="15"/>
                    </a:moveTo>
                    <a:cubicBezTo>
                      <a:pt x="117" y="13"/>
                      <a:pt x="117" y="11"/>
                      <a:pt x="117" y="10"/>
                    </a:cubicBezTo>
                    <a:cubicBezTo>
                      <a:pt x="117" y="8"/>
                      <a:pt x="116" y="7"/>
                      <a:pt x="116" y="6"/>
                    </a:cubicBezTo>
                    <a:cubicBezTo>
                      <a:pt x="115" y="5"/>
                      <a:pt x="114" y="4"/>
                      <a:pt x="114" y="4"/>
                    </a:cubicBezTo>
                    <a:cubicBezTo>
                      <a:pt x="113" y="4"/>
                      <a:pt x="112" y="3"/>
                      <a:pt x="110" y="3"/>
                    </a:cubicBezTo>
                    <a:cubicBezTo>
                      <a:pt x="109" y="3"/>
                      <a:pt x="108" y="4"/>
                      <a:pt x="108" y="4"/>
                    </a:cubicBezTo>
                    <a:cubicBezTo>
                      <a:pt x="107" y="4"/>
                      <a:pt x="106" y="5"/>
                      <a:pt x="105" y="6"/>
                    </a:cubicBezTo>
                    <a:cubicBezTo>
                      <a:pt x="105" y="7"/>
                      <a:pt x="104" y="8"/>
                      <a:pt x="104" y="10"/>
                    </a:cubicBezTo>
                    <a:cubicBezTo>
                      <a:pt x="104" y="11"/>
                      <a:pt x="104" y="13"/>
                      <a:pt x="104" y="15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4" y="24"/>
                      <a:pt x="104" y="26"/>
                      <a:pt x="104" y="27"/>
                    </a:cubicBezTo>
                    <a:cubicBezTo>
                      <a:pt x="104" y="29"/>
                      <a:pt x="105" y="30"/>
                      <a:pt x="105" y="31"/>
                    </a:cubicBezTo>
                    <a:cubicBezTo>
                      <a:pt x="106" y="32"/>
                      <a:pt x="107" y="33"/>
                      <a:pt x="108" y="33"/>
                    </a:cubicBezTo>
                    <a:cubicBezTo>
                      <a:pt x="108" y="33"/>
                      <a:pt x="109" y="34"/>
                      <a:pt x="111" y="34"/>
                    </a:cubicBezTo>
                    <a:cubicBezTo>
                      <a:pt x="112" y="34"/>
                      <a:pt x="113" y="33"/>
                      <a:pt x="114" y="33"/>
                    </a:cubicBezTo>
                    <a:cubicBezTo>
                      <a:pt x="114" y="33"/>
                      <a:pt x="115" y="32"/>
                      <a:pt x="116" y="31"/>
                    </a:cubicBezTo>
                    <a:cubicBezTo>
                      <a:pt x="116" y="30"/>
                      <a:pt x="117" y="29"/>
                      <a:pt x="117" y="27"/>
                    </a:cubicBezTo>
                    <a:cubicBezTo>
                      <a:pt x="117" y="26"/>
                      <a:pt x="117" y="24"/>
                      <a:pt x="117" y="22"/>
                    </a:cubicBezTo>
                    <a:lnTo>
                      <a:pt x="117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45" name="Battery"/>
              <p:cNvGrpSpPr>
                <a:grpSpLocks noChangeAspect="1"/>
              </p:cNvGrpSpPr>
              <p:nvPr/>
            </p:nvGrpSpPr>
            <p:grpSpPr>
              <a:xfrm>
                <a:off x="2181608" y="799747"/>
                <a:ext cx="50747" cy="83257"/>
                <a:chOff x="5721732" y="4486242"/>
                <a:chExt cx="50747" cy="83257"/>
              </a:xfrm>
            </p:grpSpPr>
            <p:sp>
              <p:nvSpPr>
                <p:cNvPr id="58" name="Battery Part 1"/>
                <p:cNvSpPr>
                  <a:spLocks/>
                </p:cNvSpPr>
                <p:nvPr/>
              </p:nvSpPr>
              <p:spPr bwMode="auto">
                <a:xfrm>
                  <a:off x="5721732" y="4486242"/>
                  <a:ext cx="50747" cy="45990"/>
                </a:xfrm>
                <a:custGeom>
                  <a:avLst/>
                  <a:gdLst>
                    <a:gd name="T0" fmla="*/ 282 w 282"/>
                    <a:gd name="T1" fmla="*/ 76 h 252"/>
                    <a:gd name="T2" fmla="*/ 245 w 282"/>
                    <a:gd name="T3" fmla="*/ 46 h 252"/>
                    <a:gd name="T4" fmla="*/ 197 w 282"/>
                    <a:gd name="T5" fmla="*/ 46 h 252"/>
                    <a:gd name="T6" fmla="*/ 197 w 282"/>
                    <a:gd name="T7" fmla="*/ 0 h 252"/>
                    <a:gd name="T8" fmla="*/ 85 w 282"/>
                    <a:gd name="T9" fmla="*/ 0 h 252"/>
                    <a:gd name="T10" fmla="*/ 85 w 282"/>
                    <a:gd name="T11" fmla="*/ 46 h 252"/>
                    <a:gd name="T12" fmla="*/ 37 w 282"/>
                    <a:gd name="T13" fmla="*/ 46 h 252"/>
                    <a:gd name="T14" fmla="*/ 0 w 282"/>
                    <a:gd name="T15" fmla="*/ 76 h 252"/>
                    <a:gd name="T16" fmla="*/ 0 w 282"/>
                    <a:gd name="T17" fmla="*/ 252 h 252"/>
                    <a:gd name="T18" fmla="*/ 282 w 282"/>
                    <a:gd name="T19" fmla="*/ 252 h 252"/>
                    <a:gd name="T20" fmla="*/ 282 w 282"/>
                    <a:gd name="T21" fmla="*/ 76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82" h="252">
                      <a:moveTo>
                        <a:pt x="282" y="76"/>
                      </a:moveTo>
                      <a:cubicBezTo>
                        <a:pt x="282" y="59"/>
                        <a:pt x="265" y="46"/>
                        <a:pt x="245" y="46"/>
                      </a:cubicBezTo>
                      <a:lnTo>
                        <a:pt x="197" y="46"/>
                      </a:lnTo>
                      <a:lnTo>
                        <a:pt x="197" y="0"/>
                      </a:lnTo>
                      <a:lnTo>
                        <a:pt x="85" y="0"/>
                      </a:lnTo>
                      <a:lnTo>
                        <a:pt x="85" y="46"/>
                      </a:lnTo>
                      <a:lnTo>
                        <a:pt x="37" y="46"/>
                      </a:lnTo>
                      <a:cubicBezTo>
                        <a:pt x="17" y="46"/>
                        <a:pt x="0" y="59"/>
                        <a:pt x="0" y="76"/>
                      </a:cubicBezTo>
                      <a:lnTo>
                        <a:pt x="0" y="252"/>
                      </a:lnTo>
                      <a:lnTo>
                        <a:pt x="282" y="252"/>
                      </a:lnTo>
                      <a:lnTo>
                        <a:pt x="282" y="76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59" name="Battery Part 2"/>
                <p:cNvSpPr>
                  <a:spLocks/>
                </p:cNvSpPr>
                <p:nvPr/>
              </p:nvSpPr>
              <p:spPr bwMode="auto">
                <a:xfrm>
                  <a:off x="5721732" y="4532231"/>
                  <a:ext cx="50747" cy="37268"/>
                </a:xfrm>
                <a:custGeom>
                  <a:avLst/>
                  <a:gdLst>
                    <a:gd name="T0" fmla="*/ 0 w 282"/>
                    <a:gd name="T1" fmla="*/ 0 h 206"/>
                    <a:gd name="T2" fmla="*/ 0 w 282"/>
                    <a:gd name="T3" fmla="*/ 176 h 206"/>
                    <a:gd name="T4" fmla="*/ 37 w 282"/>
                    <a:gd name="T5" fmla="*/ 206 h 206"/>
                    <a:gd name="T6" fmla="*/ 244 w 282"/>
                    <a:gd name="T7" fmla="*/ 206 h 206"/>
                    <a:gd name="T8" fmla="*/ 282 w 282"/>
                    <a:gd name="T9" fmla="*/ 176 h 206"/>
                    <a:gd name="T10" fmla="*/ 282 w 282"/>
                    <a:gd name="T11" fmla="*/ 0 h 206"/>
                    <a:gd name="T12" fmla="*/ 0 w 282"/>
                    <a:gd name="T13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2" h="206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193"/>
                        <a:pt x="17" y="206"/>
                        <a:pt x="37" y="206"/>
                      </a:cubicBezTo>
                      <a:lnTo>
                        <a:pt x="244" y="206"/>
                      </a:lnTo>
                      <a:cubicBezTo>
                        <a:pt x="265" y="206"/>
                        <a:pt x="282" y="193"/>
                        <a:pt x="282" y="176"/>
                      </a:cubicBezTo>
                      <a:lnTo>
                        <a:pt x="28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47" name="Signal Strength"/>
              <p:cNvGrpSpPr>
                <a:grpSpLocks noChangeAspect="1"/>
              </p:cNvGrpSpPr>
              <p:nvPr/>
            </p:nvGrpSpPr>
            <p:grpSpPr>
              <a:xfrm>
                <a:off x="2016680" y="802918"/>
                <a:ext cx="76121" cy="76915"/>
                <a:chOff x="5556804" y="4492585"/>
                <a:chExt cx="76121" cy="76915"/>
              </a:xfrm>
            </p:grpSpPr>
            <p:sp>
              <p:nvSpPr>
                <p:cNvPr id="56" name="Signal Strength Part 1"/>
                <p:cNvSpPr>
                  <a:spLocks/>
                </p:cNvSpPr>
                <p:nvPr/>
              </p:nvSpPr>
              <p:spPr bwMode="auto">
                <a:xfrm>
                  <a:off x="5602001" y="4492585"/>
                  <a:ext cx="30924" cy="76914"/>
                </a:xfrm>
                <a:custGeom>
                  <a:avLst/>
                  <a:gdLst>
                    <a:gd name="T0" fmla="*/ 39 w 39"/>
                    <a:gd name="T1" fmla="*/ 0 h 97"/>
                    <a:gd name="T2" fmla="*/ 0 w 39"/>
                    <a:gd name="T3" fmla="*/ 39 h 97"/>
                    <a:gd name="T4" fmla="*/ 0 w 39"/>
                    <a:gd name="T5" fmla="*/ 97 h 97"/>
                    <a:gd name="T6" fmla="*/ 39 w 39"/>
                    <a:gd name="T7" fmla="*/ 97 h 97"/>
                    <a:gd name="T8" fmla="*/ 39 w 39"/>
                    <a:gd name="T9" fmla="*/ 0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97">
                      <a:moveTo>
                        <a:pt x="39" y="0"/>
                      </a:moveTo>
                      <a:lnTo>
                        <a:pt x="0" y="39"/>
                      </a:lnTo>
                      <a:lnTo>
                        <a:pt x="0" y="97"/>
                      </a:lnTo>
                      <a:lnTo>
                        <a:pt x="39" y="97"/>
                      </a:lnTo>
                      <a:lnTo>
                        <a:pt x="39" y="0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57" name="Signal Strength Part 2"/>
                <p:cNvSpPr>
                  <a:spLocks/>
                </p:cNvSpPr>
                <p:nvPr/>
              </p:nvSpPr>
              <p:spPr bwMode="auto">
                <a:xfrm>
                  <a:off x="5556804" y="4523510"/>
                  <a:ext cx="45197" cy="45990"/>
                </a:xfrm>
                <a:custGeom>
                  <a:avLst/>
                  <a:gdLst>
                    <a:gd name="T0" fmla="*/ 0 w 254"/>
                    <a:gd name="T1" fmla="*/ 254 h 254"/>
                    <a:gd name="T2" fmla="*/ 254 w 254"/>
                    <a:gd name="T3" fmla="*/ 254 h 254"/>
                    <a:gd name="T4" fmla="*/ 254 w 254"/>
                    <a:gd name="T5" fmla="*/ 0 h 254"/>
                    <a:gd name="T6" fmla="*/ 0 w 254"/>
                    <a:gd name="T7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4" h="254">
                      <a:moveTo>
                        <a:pt x="0" y="254"/>
                      </a:moveTo>
                      <a:lnTo>
                        <a:pt x="254" y="254"/>
                      </a:lnTo>
                      <a:lnTo>
                        <a:pt x="254" y="0"/>
                      </a:ln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48" name="WiFi"/>
              <p:cNvGrpSpPr>
                <a:grpSpLocks noChangeAspect="1"/>
              </p:cNvGrpSpPr>
              <p:nvPr/>
            </p:nvGrpSpPr>
            <p:grpSpPr>
              <a:xfrm>
                <a:off x="1857302" y="805694"/>
                <a:ext cx="89601" cy="71363"/>
                <a:chOff x="5397426" y="4495757"/>
                <a:chExt cx="89601" cy="71363"/>
              </a:xfrm>
            </p:grpSpPr>
            <p:sp>
              <p:nvSpPr>
                <p:cNvPr id="54" name="WiFi Part 1"/>
                <p:cNvSpPr>
                  <a:spLocks/>
                </p:cNvSpPr>
                <p:nvPr/>
              </p:nvSpPr>
              <p:spPr bwMode="auto">
                <a:xfrm>
                  <a:off x="5397426" y="4495757"/>
                  <a:ext cx="89601" cy="31717"/>
                </a:xfrm>
                <a:custGeom>
                  <a:avLst/>
                  <a:gdLst>
                    <a:gd name="T0" fmla="*/ 248 w 496"/>
                    <a:gd name="T1" fmla="*/ 0 h 175"/>
                    <a:gd name="T2" fmla="*/ 0 w 496"/>
                    <a:gd name="T3" fmla="*/ 86 h 175"/>
                    <a:gd name="T4" fmla="*/ 71 w 496"/>
                    <a:gd name="T5" fmla="*/ 175 h 175"/>
                    <a:gd name="T6" fmla="*/ 248 w 496"/>
                    <a:gd name="T7" fmla="*/ 113 h 175"/>
                    <a:gd name="T8" fmla="*/ 425 w 496"/>
                    <a:gd name="T9" fmla="*/ 175 h 175"/>
                    <a:gd name="T10" fmla="*/ 496 w 496"/>
                    <a:gd name="T11" fmla="*/ 86 h 175"/>
                    <a:gd name="T12" fmla="*/ 248 w 496"/>
                    <a:gd name="T13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6" h="175">
                      <a:moveTo>
                        <a:pt x="248" y="0"/>
                      </a:moveTo>
                      <a:cubicBezTo>
                        <a:pt x="104" y="0"/>
                        <a:pt x="10" y="79"/>
                        <a:pt x="0" y="86"/>
                      </a:cubicBezTo>
                      <a:lnTo>
                        <a:pt x="71" y="175"/>
                      </a:lnTo>
                      <a:cubicBezTo>
                        <a:pt x="80" y="168"/>
                        <a:pt x="147" y="113"/>
                        <a:pt x="248" y="113"/>
                      </a:cubicBezTo>
                      <a:cubicBezTo>
                        <a:pt x="348" y="113"/>
                        <a:pt x="416" y="168"/>
                        <a:pt x="425" y="175"/>
                      </a:cubicBezTo>
                      <a:lnTo>
                        <a:pt x="496" y="86"/>
                      </a:lnTo>
                      <a:cubicBezTo>
                        <a:pt x="487" y="79"/>
                        <a:pt x="391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55" name="WiFi Part 2"/>
                <p:cNvSpPr>
                  <a:spLocks/>
                </p:cNvSpPr>
                <p:nvPr/>
              </p:nvSpPr>
              <p:spPr bwMode="auto">
                <a:xfrm>
                  <a:off x="5410113" y="4516373"/>
                  <a:ext cx="64227" cy="50747"/>
                </a:xfrm>
                <a:custGeom>
                  <a:avLst/>
                  <a:gdLst>
                    <a:gd name="T0" fmla="*/ 0 w 354"/>
                    <a:gd name="T1" fmla="*/ 62 h 282"/>
                    <a:gd name="T2" fmla="*/ 177 w 354"/>
                    <a:gd name="T3" fmla="*/ 282 h 282"/>
                    <a:gd name="T4" fmla="*/ 177 w 354"/>
                    <a:gd name="T5" fmla="*/ 282 h 282"/>
                    <a:gd name="T6" fmla="*/ 177 w 354"/>
                    <a:gd name="T7" fmla="*/ 282 h 282"/>
                    <a:gd name="T8" fmla="*/ 354 w 354"/>
                    <a:gd name="T9" fmla="*/ 62 h 282"/>
                    <a:gd name="T10" fmla="*/ 177 w 354"/>
                    <a:gd name="T11" fmla="*/ 0 h 282"/>
                    <a:gd name="T12" fmla="*/ 0 w 354"/>
                    <a:gd name="T13" fmla="*/ 6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4" h="282">
                      <a:moveTo>
                        <a:pt x="0" y="62"/>
                      </a:move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354" y="62"/>
                      </a:lnTo>
                      <a:cubicBezTo>
                        <a:pt x="345" y="55"/>
                        <a:pt x="278" y="0"/>
                        <a:pt x="177" y="0"/>
                      </a:cubicBezTo>
                      <a:cubicBezTo>
                        <a:pt x="77" y="0"/>
                        <a:pt x="9" y="55"/>
                        <a:pt x="0" y="62"/>
                      </a:cubicBez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grpSp>
        <p:nvGrpSpPr>
          <p:cNvPr id="51" name="그룹 63"/>
          <p:cNvGrpSpPr/>
          <p:nvPr userDrawn="1"/>
        </p:nvGrpSpPr>
        <p:grpSpPr>
          <a:xfrm>
            <a:off x="8021538" y="2072729"/>
            <a:ext cx="2286000" cy="4064000"/>
            <a:chOff x="485775" y="2029296"/>
            <a:chExt cx="2286000" cy="4064000"/>
          </a:xfrm>
          <a:effectLst>
            <a:outerShdw blurRad="381000" sx="102000" sy="102000" algn="ctr" rotWithShape="0">
              <a:prstClr val="black">
                <a:alpha val="20000"/>
              </a:prstClr>
            </a:outerShdw>
          </a:effectLst>
        </p:grpSpPr>
        <p:sp>
          <p:nvSpPr>
            <p:cNvPr id="65" name="Background"/>
            <p:cNvSpPr/>
            <p:nvPr/>
          </p:nvSpPr>
          <p:spPr>
            <a:xfrm>
              <a:off x="485775" y="202929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2" name="그룹 80"/>
            <p:cNvGrpSpPr/>
            <p:nvPr/>
          </p:nvGrpSpPr>
          <p:grpSpPr>
            <a:xfrm>
              <a:off x="485775" y="5788496"/>
              <a:ext cx="2286000" cy="304800"/>
              <a:chOff x="4983480" y="5113528"/>
              <a:chExt cx="2286000" cy="304800"/>
            </a:xfrm>
          </p:grpSpPr>
          <p:sp>
            <p:nvSpPr>
              <p:cNvPr id="79" name="Navigation Bar Container"/>
              <p:cNvSpPr/>
              <p:nvPr/>
            </p:nvSpPr>
            <p:spPr>
              <a:xfrm>
                <a:off x="4983480" y="5113528"/>
                <a:ext cx="2286000" cy="304800"/>
              </a:xfrm>
              <a:prstGeom prst="rect">
                <a:avLst/>
              </a:prstGeom>
              <a:solidFill>
                <a:srgbClr val="00000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0" name="Back"/>
              <p:cNvSpPr>
                <a:spLocks noChangeAspect="1" noEditPoints="1"/>
              </p:cNvSpPr>
              <p:nvPr/>
            </p:nvSpPr>
            <p:spPr bwMode="auto">
              <a:xfrm>
                <a:off x="5438619" y="5212009"/>
                <a:ext cx="92772" cy="107838"/>
              </a:xfrm>
              <a:custGeom>
                <a:avLst/>
                <a:gdLst>
                  <a:gd name="T0" fmla="*/ 469 w 513"/>
                  <a:gd name="T1" fmla="*/ 592 h 593"/>
                  <a:gd name="T2" fmla="*/ 450 w 513"/>
                  <a:gd name="T3" fmla="*/ 585 h 593"/>
                  <a:gd name="T4" fmla="*/ 27 w 513"/>
                  <a:gd name="T5" fmla="*/ 338 h 593"/>
                  <a:gd name="T6" fmla="*/ 2 w 513"/>
                  <a:gd name="T7" fmla="*/ 292 h 593"/>
                  <a:gd name="T8" fmla="*/ 29 w 513"/>
                  <a:gd name="T9" fmla="*/ 254 h 593"/>
                  <a:gd name="T10" fmla="*/ 449 w 513"/>
                  <a:gd name="T11" fmla="*/ 9 h 593"/>
                  <a:gd name="T12" fmla="*/ 468 w 513"/>
                  <a:gd name="T13" fmla="*/ 1 h 593"/>
                  <a:gd name="T14" fmla="*/ 504 w 513"/>
                  <a:gd name="T15" fmla="*/ 15 h 593"/>
                  <a:gd name="T16" fmla="*/ 513 w 513"/>
                  <a:gd name="T17" fmla="*/ 37 h 593"/>
                  <a:gd name="T18" fmla="*/ 513 w 513"/>
                  <a:gd name="T19" fmla="*/ 49 h 593"/>
                  <a:gd name="T20" fmla="*/ 513 w 513"/>
                  <a:gd name="T21" fmla="*/ 553 h 593"/>
                  <a:gd name="T22" fmla="*/ 506 w 513"/>
                  <a:gd name="T23" fmla="*/ 574 h 593"/>
                  <a:gd name="T24" fmla="*/ 469 w 513"/>
                  <a:gd name="T25" fmla="*/ 592 h 593"/>
                  <a:gd name="T26" fmla="*/ 442 w 513"/>
                  <a:gd name="T27" fmla="*/ 498 h 593"/>
                  <a:gd name="T28" fmla="*/ 442 w 513"/>
                  <a:gd name="T29" fmla="*/ 93 h 593"/>
                  <a:gd name="T30" fmla="*/ 96 w 513"/>
                  <a:gd name="T31" fmla="*/ 297 h 593"/>
                  <a:gd name="T32" fmla="*/ 442 w 513"/>
                  <a:gd name="T33" fmla="*/ 498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3" h="593">
                    <a:moveTo>
                      <a:pt x="469" y="592"/>
                    </a:moveTo>
                    <a:cubicBezTo>
                      <a:pt x="458" y="590"/>
                      <a:pt x="454" y="588"/>
                      <a:pt x="450" y="585"/>
                    </a:cubicBezTo>
                    <a:lnTo>
                      <a:pt x="27" y="338"/>
                    </a:lnTo>
                    <a:cubicBezTo>
                      <a:pt x="13" y="330"/>
                      <a:pt x="0" y="311"/>
                      <a:pt x="2" y="292"/>
                    </a:cubicBezTo>
                    <a:cubicBezTo>
                      <a:pt x="5" y="273"/>
                      <a:pt x="17" y="261"/>
                      <a:pt x="29" y="254"/>
                    </a:cubicBezTo>
                    <a:lnTo>
                      <a:pt x="449" y="9"/>
                    </a:lnTo>
                    <a:cubicBezTo>
                      <a:pt x="454" y="6"/>
                      <a:pt x="458" y="2"/>
                      <a:pt x="468" y="1"/>
                    </a:cubicBezTo>
                    <a:cubicBezTo>
                      <a:pt x="478" y="0"/>
                      <a:pt x="496" y="5"/>
                      <a:pt x="504" y="15"/>
                    </a:cubicBezTo>
                    <a:cubicBezTo>
                      <a:pt x="512" y="25"/>
                      <a:pt x="512" y="32"/>
                      <a:pt x="513" y="37"/>
                    </a:cubicBezTo>
                    <a:cubicBezTo>
                      <a:pt x="513" y="42"/>
                      <a:pt x="513" y="46"/>
                      <a:pt x="513" y="49"/>
                    </a:cubicBezTo>
                    <a:cubicBezTo>
                      <a:pt x="513" y="216"/>
                      <a:pt x="513" y="388"/>
                      <a:pt x="513" y="553"/>
                    </a:cubicBezTo>
                    <a:cubicBezTo>
                      <a:pt x="513" y="557"/>
                      <a:pt x="513" y="563"/>
                      <a:pt x="506" y="574"/>
                    </a:cubicBezTo>
                    <a:cubicBezTo>
                      <a:pt x="499" y="585"/>
                      <a:pt x="479" y="593"/>
                      <a:pt x="469" y="592"/>
                    </a:cubicBezTo>
                    <a:close/>
                    <a:moveTo>
                      <a:pt x="442" y="498"/>
                    </a:moveTo>
                    <a:lnTo>
                      <a:pt x="442" y="93"/>
                    </a:lnTo>
                    <a:lnTo>
                      <a:pt x="96" y="297"/>
                    </a:lnTo>
                    <a:lnTo>
                      <a:pt x="442" y="498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1" name="Home"/>
              <p:cNvSpPr>
                <a:spLocks noChangeAspect="1" noEditPoints="1"/>
              </p:cNvSpPr>
              <p:nvPr/>
            </p:nvSpPr>
            <p:spPr bwMode="auto">
              <a:xfrm>
                <a:off x="6072165" y="5215974"/>
                <a:ext cx="99116" cy="99908"/>
              </a:xfrm>
              <a:custGeom>
                <a:avLst/>
                <a:gdLst>
                  <a:gd name="T0" fmla="*/ 276 w 551"/>
                  <a:gd name="T1" fmla="*/ 551 h 551"/>
                  <a:gd name="T2" fmla="*/ 0 w 551"/>
                  <a:gd name="T3" fmla="*/ 275 h 551"/>
                  <a:gd name="T4" fmla="*/ 276 w 551"/>
                  <a:gd name="T5" fmla="*/ 0 h 551"/>
                  <a:gd name="T6" fmla="*/ 551 w 551"/>
                  <a:gd name="T7" fmla="*/ 275 h 551"/>
                  <a:gd name="T8" fmla="*/ 276 w 551"/>
                  <a:gd name="T9" fmla="*/ 551 h 551"/>
                  <a:gd name="T10" fmla="*/ 276 w 551"/>
                  <a:gd name="T11" fmla="*/ 487 h 551"/>
                  <a:gd name="T12" fmla="*/ 488 w 551"/>
                  <a:gd name="T13" fmla="*/ 275 h 551"/>
                  <a:gd name="T14" fmla="*/ 276 w 551"/>
                  <a:gd name="T15" fmla="*/ 64 h 551"/>
                  <a:gd name="T16" fmla="*/ 64 w 551"/>
                  <a:gd name="T17" fmla="*/ 275 h 551"/>
                  <a:gd name="T18" fmla="*/ 276 w 551"/>
                  <a:gd name="T19" fmla="*/ 487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1" h="551">
                    <a:moveTo>
                      <a:pt x="276" y="551"/>
                    </a:moveTo>
                    <a:cubicBezTo>
                      <a:pt x="124" y="551"/>
                      <a:pt x="0" y="427"/>
                      <a:pt x="0" y="275"/>
                    </a:cubicBezTo>
                    <a:cubicBezTo>
                      <a:pt x="0" y="123"/>
                      <a:pt x="124" y="0"/>
                      <a:pt x="276" y="0"/>
                    </a:cubicBezTo>
                    <a:cubicBezTo>
                      <a:pt x="428" y="0"/>
                      <a:pt x="551" y="123"/>
                      <a:pt x="551" y="275"/>
                    </a:cubicBezTo>
                    <a:cubicBezTo>
                      <a:pt x="551" y="427"/>
                      <a:pt x="428" y="551"/>
                      <a:pt x="276" y="551"/>
                    </a:cubicBezTo>
                    <a:close/>
                    <a:moveTo>
                      <a:pt x="276" y="487"/>
                    </a:moveTo>
                    <a:cubicBezTo>
                      <a:pt x="393" y="487"/>
                      <a:pt x="488" y="393"/>
                      <a:pt x="488" y="275"/>
                    </a:cubicBezTo>
                    <a:cubicBezTo>
                      <a:pt x="488" y="158"/>
                      <a:pt x="393" y="64"/>
                      <a:pt x="276" y="64"/>
                    </a:cubicBezTo>
                    <a:cubicBezTo>
                      <a:pt x="158" y="64"/>
                      <a:pt x="64" y="158"/>
                      <a:pt x="64" y="275"/>
                    </a:cubicBezTo>
                    <a:cubicBezTo>
                      <a:pt x="64" y="393"/>
                      <a:pt x="158" y="487"/>
                      <a:pt x="276" y="487"/>
                    </a:cubicBez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2" name="Recents"/>
              <p:cNvSpPr>
                <a:spLocks noChangeAspect="1" noEditPoints="1"/>
              </p:cNvSpPr>
              <p:nvPr/>
            </p:nvSpPr>
            <p:spPr bwMode="auto">
              <a:xfrm>
                <a:off x="6712848" y="5214388"/>
                <a:ext cx="101494" cy="102287"/>
              </a:xfrm>
              <a:custGeom>
                <a:avLst/>
                <a:gdLst>
                  <a:gd name="T0" fmla="*/ 62 w 564"/>
                  <a:gd name="T1" fmla="*/ 565 h 565"/>
                  <a:gd name="T2" fmla="*/ 20 w 564"/>
                  <a:gd name="T3" fmla="*/ 547 h 565"/>
                  <a:gd name="T4" fmla="*/ 0 w 564"/>
                  <a:gd name="T5" fmla="*/ 504 h 565"/>
                  <a:gd name="T6" fmla="*/ 0 w 564"/>
                  <a:gd name="T7" fmla="*/ 61 h 565"/>
                  <a:gd name="T8" fmla="*/ 20 w 564"/>
                  <a:gd name="T9" fmla="*/ 18 h 565"/>
                  <a:gd name="T10" fmla="*/ 62 w 564"/>
                  <a:gd name="T11" fmla="*/ 0 h 565"/>
                  <a:gd name="T12" fmla="*/ 501 w 564"/>
                  <a:gd name="T13" fmla="*/ 0 h 565"/>
                  <a:gd name="T14" fmla="*/ 544 w 564"/>
                  <a:gd name="T15" fmla="*/ 18 h 565"/>
                  <a:gd name="T16" fmla="*/ 564 w 564"/>
                  <a:gd name="T17" fmla="*/ 61 h 565"/>
                  <a:gd name="T18" fmla="*/ 564 w 564"/>
                  <a:gd name="T19" fmla="*/ 504 h 565"/>
                  <a:gd name="T20" fmla="*/ 544 w 564"/>
                  <a:gd name="T21" fmla="*/ 547 h 565"/>
                  <a:gd name="T22" fmla="*/ 501 w 564"/>
                  <a:gd name="T23" fmla="*/ 565 h 565"/>
                  <a:gd name="T24" fmla="*/ 62 w 564"/>
                  <a:gd name="T25" fmla="*/ 565 h 565"/>
                  <a:gd name="T26" fmla="*/ 70 w 564"/>
                  <a:gd name="T27" fmla="*/ 494 h 565"/>
                  <a:gd name="T28" fmla="*/ 493 w 564"/>
                  <a:gd name="T29" fmla="*/ 494 h 565"/>
                  <a:gd name="T30" fmla="*/ 493 w 564"/>
                  <a:gd name="T31" fmla="*/ 71 h 565"/>
                  <a:gd name="T32" fmla="*/ 70 w 564"/>
                  <a:gd name="T33" fmla="*/ 71 h 565"/>
                  <a:gd name="T34" fmla="*/ 70 w 564"/>
                  <a:gd name="T35" fmla="*/ 494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4" h="565">
                    <a:moveTo>
                      <a:pt x="62" y="565"/>
                    </a:moveTo>
                    <a:cubicBezTo>
                      <a:pt x="44" y="565"/>
                      <a:pt x="31" y="557"/>
                      <a:pt x="20" y="547"/>
                    </a:cubicBezTo>
                    <a:cubicBezTo>
                      <a:pt x="10" y="537"/>
                      <a:pt x="0" y="524"/>
                      <a:pt x="0" y="504"/>
                    </a:cubicBezTo>
                    <a:lnTo>
                      <a:pt x="0" y="61"/>
                    </a:lnTo>
                    <a:cubicBezTo>
                      <a:pt x="0" y="41"/>
                      <a:pt x="10" y="28"/>
                      <a:pt x="20" y="18"/>
                    </a:cubicBezTo>
                    <a:cubicBezTo>
                      <a:pt x="31" y="8"/>
                      <a:pt x="44" y="0"/>
                      <a:pt x="62" y="0"/>
                    </a:cubicBezTo>
                    <a:lnTo>
                      <a:pt x="501" y="0"/>
                    </a:lnTo>
                    <a:cubicBezTo>
                      <a:pt x="519" y="0"/>
                      <a:pt x="533" y="8"/>
                      <a:pt x="544" y="18"/>
                    </a:cubicBezTo>
                    <a:cubicBezTo>
                      <a:pt x="555" y="28"/>
                      <a:pt x="564" y="41"/>
                      <a:pt x="564" y="61"/>
                    </a:cubicBezTo>
                    <a:lnTo>
                      <a:pt x="564" y="504"/>
                    </a:lnTo>
                    <a:cubicBezTo>
                      <a:pt x="564" y="524"/>
                      <a:pt x="555" y="537"/>
                      <a:pt x="544" y="547"/>
                    </a:cubicBezTo>
                    <a:cubicBezTo>
                      <a:pt x="533" y="557"/>
                      <a:pt x="519" y="565"/>
                      <a:pt x="501" y="565"/>
                    </a:cubicBezTo>
                    <a:lnTo>
                      <a:pt x="62" y="565"/>
                    </a:lnTo>
                    <a:close/>
                    <a:moveTo>
                      <a:pt x="70" y="494"/>
                    </a:moveTo>
                    <a:lnTo>
                      <a:pt x="493" y="494"/>
                    </a:lnTo>
                    <a:lnTo>
                      <a:pt x="493" y="71"/>
                    </a:lnTo>
                    <a:lnTo>
                      <a:pt x="70" y="71"/>
                    </a:lnTo>
                    <a:lnTo>
                      <a:pt x="70" y="494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53" name="그룹 81"/>
            <p:cNvGrpSpPr/>
            <p:nvPr/>
          </p:nvGrpSpPr>
          <p:grpSpPr>
            <a:xfrm>
              <a:off x="485775" y="2029296"/>
              <a:ext cx="2286000" cy="152400"/>
              <a:chOff x="263525" y="765175"/>
              <a:chExt cx="2286000" cy="152400"/>
            </a:xfrm>
          </p:grpSpPr>
          <p:sp>
            <p:nvSpPr>
              <p:cNvPr id="68" name="System Bar Container"/>
              <p:cNvSpPr>
                <a:spLocks noChangeArrowheads="1"/>
              </p:cNvSpPr>
              <p:nvPr/>
            </p:nvSpPr>
            <p:spPr bwMode="auto">
              <a:xfrm>
                <a:off x="263525" y="765175"/>
                <a:ext cx="2286000" cy="152400"/>
              </a:xfrm>
              <a:prstGeom prst="rect">
                <a:avLst/>
              </a:prstGeom>
              <a:solidFill>
                <a:srgbClr val="000000">
                  <a:alpha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9" name="Time"/>
              <p:cNvSpPr>
                <a:spLocks noChangeAspect="1" noEditPoints="1"/>
              </p:cNvSpPr>
              <p:nvPr/>
            </p:nvSpPr>
            <p:spPr bwMode="auto">
              <a:xfrm>
                <a:off x="2293960" y="810855"/>
                <a:ext cx="193854" cy="61041"/>
              </a:xfrm>
              <a:custGeom>
                <a:avLst/>
                <a:gdLst>
                  <a:gd name="T0" fmla="*/ 10 w 122"/>
                  <a:gd name="T1" fmla="*/ 6 h 38"/>
                  <a:gd name="T2" fmla="*/ 14 w 122"/>
                  <a:gd name="T3" fmla="*/ 0 h 38"/>
                  <a:gd name="T4" fmla="*/ 52 w 122"/>
                  <a:gd name="T5" fmla="*/ 37 h 38"/>
                  <a:gd name="T6" fmla="*/ 40 w 122"/>
                  <a:gd name="T7" fmla="*/ 20 h 38"/>
                  <a:gd name="T8" fmla="*/ 46 w 122"/>
                  <a:gd name="T9" fmla="*/ 12 h 38"/>
                  <a:gd name="T10" fmla="*/ 44 w 122"/>
                  <a:gd name="T11" fmla="*/ 5 h 38"/>
                  <a:gd name="T12" fmla="*/ 36 w 122"/>
                  <a:gd name="T13" fmla="*/ 4 h 38"/>
                  <a:gd name="T14" fmla="*/ 32 w 122"/>
                  <a:gd name="T15" fmla="*/ 11 h 38"/>
                  <a:gd name="T16" fmla="*/ 30 w 122"/>
                  <a:gd name="T17" fmla="*/ 3 h 38"/>
                  <a:gd name="T18" fmla="*/ 44 w 122"/>
                  <a:gd name="T19" fmla="*/ 0 h 38"/>
                  <a:gd name="T20" fmla="*/ 51 w 122"/>
                  <a:gd name="T21" fmla="*/ 9 h 38"/>
                  <a:gd name="T22" fmla="*/ 46 w 122"/>
                  <a:gd name="T23" fmla="*/ 19 h 38"/>
                  <a:gd name="T24" fmla="*/ 52 w 122"/>
                  <a:gd name="T25" fmla="*/ 33 h 38"/>
                  <a:gd name="T26" fmla="*/ 58 w 122"/>
                  <a:gd name="T27" fmla="*/ 33 h 38"/>
                  <a:gd name="T28" fmla="*/ 63 w 122"/>
                  <a:gd name="T29" fmla="*/ 35 h 38"/>
                  <a:gd name="T30" fmla="*/ 58 w 122"/>
                  <a:gd name="T31" fmla="*/ 36 h 38"/>
                  <a:gd name="T32" fmla="*/ 58 w 122"/>
                  <a:gd name="T33" fmla="*/ 10 h 38"/>
                  <a:gd name="T34" fmla="*/ 63 w 122"/>
                  <a:gd name="T35" fmla="*/ 12 h 38"/>
                  <a:gd name="T36" fmla="*/ 58 w 122"/>
                  <a:gd name="T37" fmla="*/ 14 h 38"/>
                  <a:gd name="T38" fmla="*/ 80 w 122"/>
                  <a:gd name="T39" fmla="*/ 16 h 38"/>
                  <a:gd name="T40" fmla="*/ 87 w 122"/>
                  <a:gd name="T41" fmla="*/ 12 h 38"/>
                  <a:gd name="T42" fmla="*/ 81 w 122"/>
                  <a:gd name="T43" fmla="*/ 3 h 38"/>
                  <a:gd name="T44" fmla="*/ 75 w 122"/>
                  <a:gd name="T45" fmla="*/ 7 h 38"/>
                  <a:gd name="T46" fmla="*/ 70 w 122"/>
                  <a:gd name="T47" fmla="*/ 6 h 38"/>
                  <a:gd name="T48" fmla="*/ 81 w 122"/>
                  <a:gd name="T49" fmla="*/ 0 h 38"/>
                  <a:gd name="T50" fmla="*/ 91 w 122"/>
                  <a:gd name="T51" fmla="*/ 5 h 38"/>
                  <a:gd name="T52" fmla="*/ 91 w 122"/>
                  <a:gd name="T53" fmla="*/ 14 h 38"/>
                  <a:gd name="T54" fmla="*/ 89 w 122"/>
                  <a:gd name="T55" fmla="*/ 20 h 38"/>
                  <a:gd name="T56" fmla="*/ 93 w 122"/>
                  <a:gd name="T57" fmla="*/ 27 h 38"/>
                  <a:gd name="T58" fmla="*/ 85 w 122"/>
                  <a:gd name="T59" fmla="*/ 37 h 38"/>
                  <a:gd name="T60" fmla="*/ 73 w 122"/>
                  <a:gd name="T61" fmla="*/ 35 h 38"/>
                  <a:gd name="T62" fmla="*/ 74 w 122"/>
                  <a:gd name="T63" fmla="*/ 27 h 38"/>
                  <a:gd name="T64" fmla="*/ 78 w 122"/>
                  <a:gd name="T65" fmla="*/ 33 h 38"/>
                  <a:gd name="T66" fmla="*/ 86 w 122"/>
                  <a:gd name="T67" fmla="*/ 32 h 38"/>
                  <a:gd name="T68" fmla="*/ 87 w 122"/>
                  <a:gd name="T69" fmla="*/ 24 h 38"/>
                  <a:gd name="T70" fmla="*/ 80 w 122"/>
                  <a:gd name="T71" fmla="*/ 20 h 38"/>
                  <a:gd name="T72" fmla="*/ 122 w 122"/>
                  <a:gd name="T73" fmla="*/ 21 h 38"/>
                  <a:gd name="T74" fmla="*/ 115 w 122"/>
                  <a:gd name="T75" fmla="*/ 37 h 38"/>
                  <a:gd name="T76" fmla="*/ 102 w 122"/>
                  <a:gd name="T77" fmla="*/ 34 h 38"/>
                  <a:gd name="T78" fmla="*/ 99 w 122"/>
                  <a:gd name="T79" fmla="*/ 16 h 38"/>
                  <a:gd name="T80" fmla="*/ 106 w 122"/>
                  <a:gd name="T81" fmla="*/ 0 h 38"/>
                  <a:gd name="T82" fmla="*/ 119 w 122"/>
                  <a:gd name="T83" fmla="*/ 3 h 38"/>
                  <a:gd name="T84" fmla="*/ 122 w 122"/>
                  <a:gd name="T85" fmla="*/ 21 h 38"/>
                  <a:gd name="T86" fmla="*/ 116 w 122"/>
                  <a:gd name="T87" fmla="*/ 6 h 38"/>
                  <a:gd name="T88" fmla="*/ 108 w 122"/>
                  <a:gd name="T89" fmla="*/ 4 h 38"/>
                  <a:gd name="T90" fmla="*/ 104 w 122"/>
                  <a:gd name="T91" fmla="*/ 15 h 38"/>
                  <a:gd name="T92" fmla="*/ 105 w 122"/>
                  <a:gd name="T93" fmla="*/ 31 h 38"/>
                  <a:gd name="T94" fmla="*/ 114 w 122"/>
                  <a:gd name="T95" fmla="*/ 33 h 38"/>
                  <a:gd name="T96" fmla="*/ 117 w 122"/>
                  <a:gd name="T97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2" h="38">
                    <a:moveTo>
                      <a:pt x="14" y="37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37"/>
                    </a:lnTo>
                    <a:close/>
                    <a:moveTo>
                      <a:pt x="52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1" y="19"/>
                      <a:pt x="42" y="18"/>
                      <a:pt x="43" y="17"/>
                    </a:cubicBezTo>
                    <a:cubicBezTo>
                      <a:pt x="44" y="16"/>
                      <a:pt x="44" y="15"/>
                      <a:pt x="45" y="14"/>
                    </a:cubicBezTo>
                    <a:cubicBezTo>
                      <a:pt x="45" y="14"/>
                      <a:pt x="45" y="13"/>
                      <a:pt x="46" y="12"/>
                    </a:cubicBezTo>
                    <a:cubicBezTo>
                      <a:pt x="46" y="11"/>
                      <a:pt x="46" y="11"/>
                      <a:pt x="46" y="10"/>
                    </a:cubicBezTo>
                    <a:cubicBezTo>
                      <a:pt x="46" y="9"/>
                      <a:pt x="46" y="8"/>
                      <a:pt x="45" y="7"/>
                    </a:cubicBezTo>
                    <a:cubicBezTo>
                      <a:pt x="45" y="7"/>
                      <a:pt x="45" y="6"/>
                      <a:pt x="44" y="5"/>
                    </a:cubicBezTo>
                    <a:cubicBezTo>
                      <a:pt x="44" y="5"/>
                      <a:pt x="43" y="4"/>
                      <a:pt x="42" y="4"/>
                    </a:cubicBezTo>
                    <a:cubicBezTo>
                      <a:pt x="41" y="4"/>
                      <a:pt x="40" y="3"/>
                      <a:pt x="39" y="3"/>
                    </a:cubicBezTo>
                    <a:cubicBezTo>
                      <a:pt x="38" y="3"/>
                      <a:pt x="37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6"/>
                      <a:pt x="33" y="7"/>
                      <a:pt x="32" y="8"/>
                    </a:cubicBezTo>
                    <a:cubicBezTo>
                      <a:pt x="32" y="9"/>
                      <a:pt x="32" y="10"/>
                      <a:pt x="32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9"/>
                      <a:pt x="28" y="8"/>
                      <a:pt x="28" y="7"/>
                    </a:cubicBezTo>
                    <a:cubicBezTo>
                      <a:pt x="29" y="5"/>
                      <a:pt x="29" y="4"/>
                      <a:pt x="30" y="3"/>
                    </a:cubicBezTo>
                    <a:cubicBezTo>
                      <a:pt x="31" y="2"/>
                      <a:pt x="33" y="1"/>
                      <a:pt x="34" y="0"/>
                    </a:cubicBezTo>
                    <a:cubicBezTo>
                      <a:pt x="36" y="0"/>
                      <a:pt x="37" y="0"/>
                      <a:pt x="39" y="0"/>
                    </a:cubicBezTo>
                    <a:cubicBezTo>
                      <a:pt x="41" y="0"/>
                      <a:pt x="43" y="0"/>
                      <a:pt x="44" y="0"/>
                    </a:cubicBezTo>
                    <a:cubicBezTo>
                      <a:pt x="45" y="1"/>
                      <a:pt x="47" y="1"/>
                      <a:pt x="48" y="2"/>
                    </a:cubicBezTo>
                    <a:cubicBezTo>
                      <a:pt x="49" y="3"/>
                      <a:pt x="49" y="4"/>
                      <a:pt x="50" y="5"/>
                    </a:cubicBezTo>
                    <a:cubicBezTo>
                      <a:pt x="50" y="7"/>
                      <a:pt x="51" y="8"/>
                      <a:pt x="51" y="9"/>
                    </a:cubicBezTo>
                    <a:cubicBezTo>
                      <a:pt x="51" y="11"/>
                      <a:pt x="50" y="12"/>
                      <a:pt x="50" y="13"/>
                    </a:cubicBezTo>
                    <a:cubicBezTo>
                      <a:pt x="50" y="14"/>
                      <a:pt x="49" y="15"/>
                      <a:pt x="48" y="16"/>
                    </a:cubicBezTo>
                    <a:cubicBezTo>
                      <a:pt x="48" y="17"/>
                      <a:pt x="47" y="18"/>
                      <a:pt x="46" y="19"/>
                    </a:cubicBezTo>
                    <a:cubicBezTo>
                      <a:pt x="45" y="20"/>
                      <a:pt x="45" y="21"/>
                      <a:pt x="44" y="22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52" y="33"/>
                      <a:pt x="52" y="33"/>
                      <a:pt x="52" y="33"/>
                    </a:cubicBezTo>
                    <a:lnTo>
                      <a:pt x="52" y="37"/>
                    </a:lnTo>
                    <a:close/>
                    <a:moveTo>
                      <a:pt x="58" y="35"/>
                    </a:moveTo>
                    <a:cubicBezTo>
                      <a:pt x="58" y="34"/>
                      <a:pt x="58" y="33"/>
                      <a:pt x="58" y="33"/>
                    </a:cubicBezTo>
                    <a:cubicBezTo>
                      <a:pt x="59" y="32"/>
                      <a:pt x="59" y="32"/>
                      <a:pt x="60" y="32"/>
                    </a:cubicBezTo>
                    <a:cubicBezTo>
                      <a:pt x="61" y="32"/>
                      <a:pt x="62" y="32"/>
                      <a:pt x="63" y="33"/>
                    </a:cubicBezTo>
                    <a:cubicBezTo>
                      <a:pt x="63" y="33"/>
                      <a:pt x="63" y="34"/>
                      <a:pt x="63" y="35"/>
                    </a:cubicBezTo>
                    <a:cubicBezTo>
                      <a:pt x="63" y="35"/>
                      <a:pt x="63" y="36"/>
                      <a:pt x="63" y="36"/>
                    </a:cubicBezTo>
                    <a:cubicBezTo>
                      <a:pt x="62" y="37"/>
                      <a:pt x="61" y="37"/>
                      <a:pt x="60" y="37"/>
                    </a:cubicBezTo>
                    <a:cubicBezTo>
                      <a:pt x="59" y="37"/>
                      <a:pt x="59" y="37"/>
                      <a:pt x="58" y="36"/>
                    </a:cubicBezTo>
                    <a:cubicBezTo>
                      <a:pt x="58" y="36"/>
                      <a:pt x="58" y="35"/>
                      <a:pt x="58" y="35"/>
                    </a:cubicBezTo>
                    <a:close/>
                    <a:moveTo>
                      <a:pt x="58" y="12"/>
                    </a:moveTo>
                    <a:cubicBezTo>
                      <a:pt x="58" y="11"/>
                      <a:pt x="58" y="11"/>
                      <a:pt x="58" y="10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9"/>
                      <a:pt x="62" y="10"/>
                      <a:pt x="63" y="10"/>
                    </a:cubicBezTo>
                    <a:cubicBezTo>
                      <a:pt x="63" y="11"/>
                      <a:pt x="63" y="11"/>
                      <a:pt x="63" y="12"/>
                    </a:cubicBezTo>
                    <a:cubicBezTo>
                      <a:pt x="63" y="13"/>
                      <a:pt x="63" y="14"/>
                      <a:pt x="63" y="14"/>
                    </a:cubicBezTo>
                    <a:cubicBezTo>
                      <a:pt x="62" y="15"/>
                      <a:pt x="61" y="15"/>
                      <a:pt x="60" y="15"/>
                    </a:cubicBezTo>
                    <a:cubicBezTo>
                      <a:pt x="59" y="15"/>
                      <a:pt x="59" y="15"/>
                      <a:pt x="58" y="14"/>
                    </a:cubicBezTo>
                    <a:cubicBezTo>
                      <a:pt x="58" y="14"/>
                      <a:pt x="58" y="13"/>
                      <a:pt x="58" y="12"/>
                    </a:cubicBezTo>
                    <a:close/>
                    <a:moveTo>
                      <a:pt x="77" y="16"/>
                    </a:moveTo>
                    <a:cubicBezTo>
                      <a:pt x="80" y="16"/>
                      <a:pt x="80" y="16"/>
                      <a:pt x="80" y="16"/>
                    </a:cubicBezTo>
                    <a:cubicBezTo>
                      <a:pt x="81" y="16"/>
                      <a:pt x="82" y="16"/>
                      <a:pt x="83" y="16"/>
                    </a:cubicBezTo>
                    <a:cubicBezTo>
                      <a:pt x="84" y="15"/>
                      <a:pt x="85" y="15"/>
                      <a:pt x="85" y="14"/>
                    </a:cubicBezTo>
                    <a:cubicBezTo>
                      <a:pt x="86" y="14"/>
                      <a:pt x="87" y="13"/>
                      <a:pt x="87" y="12"/>
                    </a:cubicBezTo>
                    <a:cubicBezTo>
                      <a:pt x="87" y="12"/>
                      <a:pt x="87" y="11"/>
                      <a:pt x="87" y="10"/>
                    </a:cubicBezTo>
                    <a:cubicBezTo>
                      <a:pt x="87" y="8"/>
                      <a:pt x="87" y="6"/>
                      <a:pt x="86" y="5"/>
                    </a:cubicBezTo>
                    <a:cubicBezTo>
                      <a:pt x="85" y="4"/>
                      <a:pt x="83" y="3"/>
                      <a:pt x="81" y="3"/>
                    </a:cubicBezTo>
                    <a:cubicBezTo>
                      <a:pt x="80" y="3"/>
                      <a:pt x="79" y="4"/>
                      <a:pt x="78" y="4"/>
                    </a:cubicBezTo>
                    <a:cubicBezTo>
                      <a:pt x="77" y="4"/>
                      <a:pt x="77" y="5"/>
                      <a:pt x="76" y="5"/>
                    </a:cubicBezTo>
                    <a:cubicBezTo>
                      <a:pt x="75" y="6"/>
                      <a:pt x="75" y="6"/>
                      <a:pt x="75" y="7"/>
                    </a:cubicBezTo>
                    <a:cubicBezTo>
                      <a:pt x="74" y="8"/>
                      <a:pt x="74" y="9"/>
                      <a:pt x="74" y="10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69" y="8"/>
                      <a:pt x="70" y="7"/>
                      <a:pt x="70" y="6"/>
                    </a:cubicBezTo>
                    <a:cubicBezTo>
                      <a:pt x="71" y="5"/>
                      <a:pt x="72" y="3"/>
                      <a:pt x="73" y="3"/>
                    </a:cubicBezTo>
                    <a:cubicBezTo>
                      <a:pt x="74" y="2"/>
                      <a:pt x="75" y="1"/>
                      <a:pt x="76" y="0"/>
                    </a:cubicBezTo>
                    <a:cubicBezTo>
                      <a:pt x="78" y="0"/>
                      <a:pt x="79" y="0"/>
                      <a:pt x="81" y="0"/>
                    </a:cubicBezTo>
                    <a:cubicBezTo>
                      <a:pt x="82" y="0"/>
                      <a:pt x="84" y="0"/>
                      <a:pt x="85" y="0"/>
                    </a:cubicBezTo>
                    <a:cubicBezTo>
                      <a:pt x="87" y="1"/>
                      <a:pt x="88" y="1"/>
                      <a:pt x="89" y="2"/>
                    </a:cubicBezTo>
                    <a:cubicBezTo>
                      <a:pt x="90" y="3"/>
                      <a:pt x="91" y="4"/>
                      <a:pt x="91" y="5"/>
                    </a:cubicBezTo>
                    <a:cubicBezTo>
                      <a:pt x="92" y="7"/>
                      <a:pt x="92" y="8"/>
                      <a:pt x="92" y="10"/>
                    </a:cubicBezTo>
                    <a:cubicBezTo>
                      <a:pt x="92" y="11"/>
                      <a:pt x="92" y="11"/>
                      <a:pt x="92" y="12"/>
                    </a:cubicBezTo>
                    <a:cubicBezTo>
                      <a:pt x="91" y="13"/>
                      <a:pt x="91" y="14"/>
                      <a:pt x="91" y="14"/>
                    </a:cubicBezTo>
                    <a:cubicBezTo>
                      <a:pt x="90" y="15"/>
                      <a:pt x="90" y="16"/>
                      <a:pt x="89" y="16"/>
                    </a:cubicBezTo>
                    <a:cubicBezTo>
                      <a:pt x="88" y="17"/>
                      <a:pt x="87" y="18"/>
                      <a:pt x="86" y="18"/>
                    </a:cubicBezTo>
                    <a:cubicBezTo>
                      <a:pt x="87" y="18"/>
                      <a:pt x="88" y="19"/>
                      <a:pt x="89" y="20"/>
                    </a:cubicBezTo>
                    <a:cubicBezTo>
                      <a:pt x="90" y="20"/>
                      <a:pt x="91" y="21"/>
                      <a:pt x="91" y="22"/>
                    </a:cubicBezTo>
                    <a:cubicBezTo>
                      <a:pt x="92" y="22"/>
                      <a:pt x="92" y="23"/>
                      <a:pt x="92" y="24"/>
                    </a:cubicBezTo>
                    <a:cubicBezTo>
                      <a:pt x="92" y="25"/>
                      <a:pt x="93" y="26"/>
                      <a:pt x="93" y="27"/>
                    </a:cubicBezTo>
                    <a:cubicBezTo>
                      <a:pt x="93" y="28"/>
                      <a:pt x="92" y="30"/>
                      <a:pt x="92" y="31"/>
                    </a:cubicBezTo>
                    <a:cubicBezTo>
                      <a:pt x="91" y="33"/>
                      <a:pt x="90" y="34"/>
                      <a:pt x="89" y="35"/>
                    </a:cubicBezTo>
                    <a:cubicBezTo>
                      <a:pt x="88" y="36"/>
                      <a:pt x="87" y="36"/>
                      <a:pt x="85" y="37"/>
                    </a:cubicBezTo>
                    <a:cubicBezTo>
                      <a:pt x="84" y="37"/>
                      <a:pt x="83" y="38"/>
                      <a:pt x="81" y="38"/>
                    </a:cubicBezTo>
                    <a:cubicBezTo>
                      <a:pt x="79" y="38"/>
                      <a:pt x="78" y="37"/>
                      <a:pt x="76" y="37"/>
                    </a:cubicBezTo>
                    <a:cubicBezTo>
                      <a:pt x="75" y="36"/>
                      <a:pt x="74" y="36"/>
                      <a:pt x="73" y="35"/>
                    </a:cubicBezTo>
                    <a:cubicBezTo>
                      <a:pt x="71" y="34"/>
                      <a:pt x="71" y="33"/>
                      <a:pt x="70" y="32"/>
                    </a:cubicBezTo>
                    <a:cubicBezTo>
                      <a:pt x="69" y="30"/>
                      <a:pt x="69" y="29"/>
                      <a:pt x="69" y="27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4" y="28"/>
                      <a:pt x="74" y="29"/>
                      <a:pt x="74" y="30"/>
                    </a:cubicBezTo>
                    <a:cubicBezTo>
                      <a:pt x="75" y="31"/>
                      <a:pt x="75" y="31"/>
                      <a:pt x="76" y="32"/>
                    </a:cubicBezTo>
                    <a:cubicBezTo>
                      <a:pt x="76" y="32"/>
                      <a:pt x="77" y="33"/>
                      <a:pt x="78" y="33"/>
                    </a:cubicBezTo>
                    <a:cubicBezTo>
                      <a:pt x="79" y="34"/>
                      <a:pt x="80" y="34"/>
                      <a:pt x="81" y="34"/>
                    </a:cubicBezTo>
                    <a:cubicBezTo>
                      <a:pt x="82" y="34"/>
                      <a:pt x="83" y="34"/>
                      <a:pt x="84" y="33"/>
                    </a:cubicBezTo>
                    <a:cubicBezTo>
                      <a:pt x="85" y="33"/>
                      <a:pt x="85" y="33"/>
                      <a:pt x="86" y="32"/>
                    </a:cubicBezTo>
                    <a:cubicBezTo>
                      <a:pt x="87" y="31"/>
                      <a:pt x="87" y="31"/>
                      <a:pt x="87" y="30"/>
                    </a:cubicBezTo>
                    <a:cubicBezTo>
                      <a:pt x="88" y="29"/>
                      <a:pt x="88" y="28"/>
                      <a:pt x="88" y="27"/>
                    </a:cubicBezTo>
                    <a:cubicBezTo>
                      <a:pt x="88" y="26"/>
                      <a:pt x="88" y="25"/>
                      <a:pt x="87" y="24"/>
                    </a:cubicBezTo>
                    <a:cubicBezTo>
                      <a:pt x="87" y="23"/>
                      <a:pt x="86" y="22"/>
                      <a:pt x="86" y="22"/>
                    </a:cubicBezTo>
                    <a:cubicBezTo>
                      <a:pt x="85" y="21"/>
                      <a:pt x="84" y="21"/>
                      <a:pt x="83" y="20"/>
                    </a:cubicBezTo>
                    <a:cubicBezTo>
                      <a:pt x="82" y="20"/>
                      <a:pt x="81" y="20"/>
                      <a:pt x="80" y="20"/>
                    </a:cubicBezTo>
                    <a:cubicBezTo>
                      <a:pt x="77" y="20"/>
                      <a:pt x="77" y="20"/>
                      <a:pt x="77" y="20"/>
                    </a:cubicBezTo>
                    <a:lnTo>
                      <a:pt x="77" y="16"/>
                    </a:lnTo>
                    <a:close/>
                    <a:moveTo>
                      <a:pt x="122" y="21"/>
                    </a:moveTo>
                    <a:cubicBezTo>
                      <a:pt x="122" y="24"/>
                      <a:pt x="122" y="27"/>
                      <a:pt x="121" y="29"/>
                    </a:cubicBezTo>
                    <a:cubicBezTo>
                      <a:pt x="121" y="31"/>
                      <a:pt x="120" y="33"/>
                      <a:pt x="119" y="34"/>
                    </a:cubicBezTo>
                    <a:cubicBezTo>
                      <a:pt x="118" y="35"/>
                      <a:pt x="117" y="36"/>
                      <a:pt x="115" y="37"/>
                    </a:cubicBezTo>
                    <a:cubicBezTo>
                      <a:pt x="114" y="37"/>
                      <a:pt x="112" y="38"/>
                      <a:pt x="111" y="38"/>
                    </a:cubicBezTo>
                    <a:cubicBezTo>
                      <a:pt x="109" y="38"/>
                      <a:pt x="107" y="37"/>
                      <a:pt x="106" y="37"/>
                    </a:cubicBezTo>
                    <a:cubicBezTo>
                      <a:pt x="104" y="36"/>
                      <a:pt x="103" y="35"/>
                      <a:pt x="102" y="34"/>
                    </a:cubicBezTo>
                    <a:cubicBezTo>
                      <a:pt x="101" y="33"/>
                      <a:pt x="100" y="31"/>
                      <a:pt x="100" y="29"/>
                    </a:cubicBezTo>
                    <a:cubicBezTo>
                      <a:pt x="99" y="27"/>
                      <a:pt x="99" y="24"/>
                      <a:pt x="99" y="21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3"/>
                      <a:pt x="99" y="10"/>
                      <a:pt x="100" y="8"/>
                    </a:cubicBezTo>
                    <a:cubicBezTo>
                      <a:pt x="100" y="6"/>
                      <a:pt x="101" y="4"/>
                      <a:pt x="102" y="3"/>
                    </a:cubicBezTo>
                    <a:cubicBezTo>
                      <a:pt x="103" y="2"/>
                      <a:pt x="104" y="1"/>
                      <a:pt x="106" y="0"/>
                    </a:cubicBezTo>
                    <a:cubicBezTo>
                      <a:pt x="107" y="0"/>
                      <a:pt x="109" y="0"/>
                      <a:pt x="110" y="0"/>
                    </a:cubicBezTo>
                    <a:cubicBezTo>
                      <a:pt x="112" y="0"/>
                      <a:pt x="114" y="0"/>
                      <a:pt x="115" y="0"/>
                    </a:cubicBezTo>
                    <a:cubicBezTo>
                      <a:pt x="117" y="1"/>
                      <a:pt x="118" y="2"/>
                      <a:pt x="119" y="3"/>
                    </a:cubicBezTo>
                    <a:cubicBezTo>
                      <a:pt x="120" y="4"/>
                      <a:pt x="121" y="6"/>
                      <a:pt x="121" y="8"/>
                    </a:cubicBezTo>
                    <a:cubicBezTo>
                      <a:pt x="122" y="10"/>
                      <a:pt x="122" y="13"/>
                      <a:pt x="122" y="16"/>
                    </a:cubicBezTo>
                    <a:lnTo>
                      <a:pt x="122" y="21"/>
                    </a:lnTo>
                    <a:close/>
                    <a:moveTo>
                      <a:pt x="117" y="15"/>
                    </a:moveTo>
                    <a:cubicBezTo>
                      <a:pt x="117" y="13"/>
                      <a:pt x="117" y="11"/>
                      <a:pt x="117" y="10"/>
                    </a:cubicBezTo>
                    <a:cubicBezTo>
                      <a:pt x="117" y="8"/>
                      <a:pt x="116" y="7"/>
                      <a:pt x="116" y="6"/>
                    </a:cubicBezTo>
                    <a:cubicBezTo>
                      <a:pt x="115" y="5"/>
                      <a:pt x="114" y="4"/>
                      <a:pt x="114" y="4"/>
                    </a:cubicBezTo>
                    <a:cubicBezTo>
                      <a:pt x="113" y="4"/>
                      <a:pt x="112" y="3"/>
                      <a:pt x="110" y="3"/>
                    </a:cubicBezTo>
                    <a:cubicBezTo>
                      <a:pt x="109" y="3"/>
                      <a:pt x="108" y="4"/>
                      <a:pt x="108" y="4"/>
                    </a:cubicBezTo>
                    <a:cubicBezTo>
                      <a:pt x="107" y="4"/>
                      <a:pt x="106" y="5"/>
                      <a:pt x="105" y="6"/>
                    </a:cubicBezTo>
                    <a:cubicBezTo>
                      <a:pt x="105" y="7"/>
                      <a:pt x="104" y="8"/>
                      <a:pt x="104" y="10"/>
                    </a:cubicBezTo>
                    <a:cubicBezTo>
                      <a:pt x="104" y="11"/>
                      <a:pt x="104" y="13"/>
                      <a:pt x="104" y="15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4" y="24"/>
                      <a:pt x="104" y="26"/>
                      <a:pt x="104" y="27"/>
                    </a:cubicBezTo>
                    <a:cubicBezTo>
                      <a:pt x="104" y="29"/>
                      <a:pt x="105" y="30"/>
                      <a:pt x="105" y="31"/>
                    </a:cubicBezTo>
                    <a:cubicBezTo>
                      <a:pt x="106" y="32"/>
                      <a:pt x="107" y="33"/>
                      <a:pt x="108" y="33"/>
                    </a:cubicBezTo>
                    <a:cubicBezTo>
                      <a:pt x="108" y="33"/>
                      <a:pt x="109" y="34"/>
                      <a:pt x="111" y="34"/>
                    </a:cubicBezTo>
                    <a:cubicBezTo>
                      <a:pt x="112" y="34"/>
                      <a:pt x="113" y="33"/>
                      <a:pt x="114" y="33"/>
                    </a:cubicBezTo>
                    <a:cubicBezTo>
                      <a:pt x="114" y="33"/>
                      <a:pt x="115" y="32"/>
                      <a:pt x="116" y="31"/>
                    </a:cubicBezTo>
                    <a:cubicBezTo>
                      <a:pt x="116" y="30"/>
                      <a:pt x="117" y="29"/>
                      <a:pt x="117" y="27"/>
                    </a:cubicBezTo>
                    <a:cubicBezTo>
                      <a:pt x="117" y="26"/>
                      <a:pt x="117" y="24"/>
                      <a:pt x="117" y="22"/>
                    </a:cubicBezTo>
                    <a:lnTo>
                      <a:pt x="117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64" name="Battery"/>
              <p:cNvGrpSpPr>
                <a:grpSpLocks noChangeAspect="1"/>
              </p:cNvGrpSpPr>
              <p:nvPr/>
            </p:nvGrpSpPr>
            <p:grpSpPr>
              <a:xfrm>
                <a:off x="2181608" y="799747"/>
                <a:ext cx="50747" cy="83257"/>
                <a:chOff x="5721732" y="4486242"/>
                <a:chExt cx="50747" cy="83257"/>
              </a:xfrm>
            </p:grpSpPr>
            <p:sp>
              <p:nvSpPr>
                <p:cNvPr id="77" name="Battery Part 1"/>
                <p:cNvSpPr>
                  <a:spLocks/>
                </p:cNvSpPr>
                <p:nvPr/>
              </p:nvSpPr>
              <p:spPr bwMode="auto">
                <a:xfrm>
                  <a:off x="5721732" y="4486242"/>
                  <a:ext cx="50747" cy="45990"/>
                </a:xfrm>
                <a:custGeom>
                  <a:avLst/>
                  <a:gdLst>
                    <a:gd name="T0" fmla="*/ 282 w 282"/>
                    <a:gd name="T1" fmla="*/ 76 h 252"/>
                    <a:gd name="T2" fmla="*/ 245 w 282"/>
                    <a:gd name="T3" fmla="*/ 46 h 252"/>
                    <a:gd name="T4" fmla="*/ 197 w 282"/>
                    <a:gd name="T5" fmla="*/ 46 h 252"/>
                    <a:gd name="T6" fmla="*/ 197 w 282"/>
                    <a:gd name="T7" fmla="*/ 0 h 252"/>
                    <a:gd name="T8" fmla="*/ 85 w 282"/>
                    <a:gd name="T9" fmla="*/ 0 h 252"/>
                    <a:gd name="T10" fmla="*/ 85 w 282"/>
                    <a:gd name="T11" fmla="*/ 46 h 252"/>
                    <a:gd name="T12" fmla="*/ 37 w 282"/>
                    <a:gd name="T13" fmla="*/ 46 h 252"/>
                    <a:gd name="T14" fmla="*/ 0 w 282"/>
                    <a:gd name="T15" fmla="*/ 76 h 252"/>
                    <a:gd name="T16" fmla="*/ 0 w 282"/>
                    <a:gd name="T17" fmla="*/ 252 h 252"/>
                    <a:gd name="T18" fmla="*/ 282 w 282"/>
                    <a:gd name="T19" fmla="*/ 252 h 252"/>
                    <a:gd name="T20" fmla="*/ 282 w 282"/>
                    <a:gd name="T21" fmla="*/ 76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82" h="252">
                      <a:moveTo>
                        <a:pt x="282" y="76"/>
                      </a:moveTo>
                      <a:cubicBezTo>
                        <a:pt x="282" y="59"/>
                        <a:pt x="265" y="46"/>
                        <a:pt x="245" y="46"/>
                      </a:cubicBezTo>
                      <a:lnTo>
                        <a:pt x="197" y="46"/>
                      </a:lnTo>
                      <a:lnTo>
                        <a:pt x="197" y="0"/>
                      </a:lnTo>
                      <a:lnTo>
                        <a:pt x="85" y="0"/>
                      </a:lnTo>
                      <a:lnTo>
                        <a:pt x="85" y="46"/>
                      </a:lnTo>
                      <a:lnTo>
                        <a:pt x="37" y="46"/>
                      </a:lnTo>
                      <a:cubicBezTo>
                        <a:pt x="17" y="46"/>
                        <a:pt x="0" y="59"/>
                        <a:pt x="0" y="76"/>
                      </a:cubicBezTo>
                      <a:lnTo>
                        <a:pt x="0" y="252"/>
                      </a:lnTo>
                      <a:lnTo>
                        <a:pt x="282" y="252"/>
                      </a:lnTo>
                      <a:lnTo>
                        <a:pt x="282" y="76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78" name="Battery Part 2"/>
                <p:cNvSpPr>
                  <a:spLocks/>
                </p:cNvSpPr>
                <p:nvPr/>
              </p:nvSpPr>
              <p:spPr bwMode="auto">
                <a:xfrm>
                  <a:off x="5721732" y="4532231"/>
                  <a:ext cx="50747" cy="37268"/>
                </a:xfrm>
                <a:custGeom>
                  <a:avLst/>
                  <a:gdLst>
                    <a:gd name="T0" fmla="*/ 0 w 282"/>
                    <a:gd name="T1" fmla="*/ 0 h 206"/>
                    <a:gd name="T2" fmla="*/ 0 w 282"/>
                    <a:gd name="T3" fmla="*/ 176 h 206"/>
                    <a:gd name="T4" fmla="*/ 37 w 282"/>
                    <a:gd name="T5" fmla="*/ 206 h 206"/>
                    <a:gd name="T6" fmla="*/ 244 w 282"/>
                    <a:gd name="T7" fmla="*/ 206 h 206"/>
                    <a:gd name="T8" fmla="*/ 282 w 282"/>
                    <a:gd name="T9" fmla="*/ 176 h 206"/>
                    <a:gd name="T10" fmla="*/ 282 w 282"/>
                    <a:gd name="T11" fmla="*/ 0 h 206"/>
                    <a:gd name="T12" fmla="*/ 0 w 282"/>
                    <a:gd name="T13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2" h="206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193"/>
                        <a:pt x="17" y="206"/>
                        <a:pt x="37" y="206"/>
                      </a:cubicBezTo>
                      <a:lnTo>
                        <a:pt x="244" y="206"/>
                      </a:lnTo>
                      <a:cubicBezTo>
                        <a:pt x="265" y="206"/>
                        <a:pt x="282" y="193"/>
                        <a:pt x="282" y="176"/>
                      </a:cubicBezTo>
                      <a:lnTo>
                        <a:pt x="28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66" name="Signal Strength"/>
              <p:cNvGrpSpPr>
                <a:grpSpLocks noChangeAspect="1"/>
              </p:cNvGrpSpPr>
              <p:nvPr/>
            </p:nvGrpSpPr>
            <p:grpSpPr>
              <a:xfrm>
                <a:off x="2016680" y="802918"/>
                <a:ext cx="76121" cy="76915"/>
                <a:chOff x="5556804" y="4492585"/>
                <a:chExt cx="76121" cy="76915"/>
              </a:xfrm>
            </p:grpSpPr>
            <p:sp>
              <p:nvSpPr>
                <p:cNvPr id="75" name="Signal Strength Part 1"/>
                <p:cNvSpPr>
                  <a:spLocks/>
                </p:cNvSpPr>
                <p:nvPr/>
              </p:nvSpPr>
              <p:spPr bwMode="auto">
                <a:xfrm>
                  <a:off x="5602001" y="4492585"/>
                  <a:ext cx="30924" cy="76914"/>
                </a:xfrm>
                <a:custGeom>
                  <a:avLst/>
                  <a:gdLst>
                    <a:gd name="T0" fmla="*/ 39 w 39"/>
                    <a:gd name="T1" fmla="*/ 0 h 97"/>
                    <a:gd name="T2" fmla="*/ 0 w 39"/>
                    <a:gd name="T3" fmla="*/ 39 h 97"/>
                    <a:gd name="T4" fmla="*/ 0 w 39"/>
                    <a:gd name="T5" fmla="*/ 97 h 97"/>
                    <a:gd name="T6" fmla="*/ 39 w 39"/>
                    <a:gd name="T7" fmla="*/ 97 h 97"/>
                    <a:gd name="T8" fmla="*/ 39 w 39"/>
                    <a:gd name="T9" fmla="*/ 0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97">
                      <a:moveTo>
                        <a:pt x="39" y="0"/>
                      </a:moveTo>
                      <a:lnTo>
                        <a:pt x="0" y="39"/>
                      </a:lnTo>
                      <a:lnTo>
                        <a:pt x="0" y="97"/>
                      </a:lnTo>
                      <a:lnTo>
                        <a:pt x="39" y="97"/>
                      </a:lnTo>
                      <a:lnTo>
                        <a:pt x="39" y="0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76" name="Signal Strength Part 2"/>
                <p:cNvSpPr>
                  <a:spLocks/>
                </p:cNvSpPr>
                <p:nvPr/>
              </p:nvSpPr>
              <p:spPr bwMode="auto">
                <a:xfrm>
                  <a:off x="5556804" y="4523510"/>
                  <a:ext cx="45197" cy="45990"/>
                </a:xfrm>
                <a:custGeom>
                  <a:avLst/>
                  <a:gdLst>
                    <a:gd name="T0" fmla="*/ 0 w 254"/>
                    <a:gd name="T1" fmla="*/ 254 h 254"/>
                    <a:gd name="T2" fmla="*/ 254 w 254"/>
                    <a:gd name="T3" fmla="*/ 254 h 254"/>
                    <a:gd name="T4" fmla="*/ 254 w 254"/>
                    <a:gd name="T5" fmla="*/ 0 h 254"/>
                    <a:gd name="T6" fmla="*/ 0 w 254"/>
                    <a:gd name="T7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4" h="254">
                      <a:moveTo>
                        <a:pt x="0" y="254"/>
                      </a:moveTo>
                      <a:lnTo>
                        <a:pt x="254" y="254"/>
                      </a:lnTo>
                      <a:lnTo>
                        <a:pt x="254" y="0"/>
                      </a:ln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67" name="WiFi"/>
              <p:cNvGrpSpPr>
                <a:grpSpLocks noChangeAspect="1"/>
              </p:cNvGrpSpPr>
              <p:nvPr/>
            </p:nvGrpSpPr>
            <p:grpSpPr>
              <a:xfrm>
                <a:off x="1857302" y="805694"/>
                <a:ext cx="89601" cy="71363"/>
                <a:chOff x="5397426" y="4495757"/>
                <a:chExt cx="89601" cy="71363"/>
              </a:xfrm>
            </p:grpSpPr>
            <p:sp>
              <p:nvSpPr>
                <p:cNvPr id="73" name="WiFi Part 1"/>
                <p:cNvSpPr>
                  <a:spLocks/>
                </p:cNvSpPr>
                <p:nvPr/>
              </p:nvSpPr>
              <p:spPr bwMode="auto">
                <a:xfrm>
                  <a:off x="5397426" y="4495757"/>
                  <a:ext cx="89601" cy="31717"/>
                </a:xfrm>
                <a:custGeom>
                  <a:avLst/>
                  <a:gdLst>
                    <a:gd name="T0" fmla="*/ 248 w 496"/>
                    <a:gd name="T1" fmla="*/ 0 h 175"/>
                    <a:gd name="T2" fmla="*/ 0 w 496"/>
                    <a:gd name="T3" fmla="*/ 86 h 175"/>
                    <a:gd name="T4" fmla="*/ 71 w 496"/>
                    <a:gd name="T5" fmla="*/ 175 h 175"/>
                    <a:gd name="T6" fmla="*/ 248 w 496"/>
                    <a:gd name="T7" fmla="*/ 113 h 175"/>
                    <a:gd name="T8" fmla="*/ 425 w 496"/>
                    <a:gd name="T9" fmla="*/ 175 h 175"/>
                    <a:gd name="T10" fmla="*/ 496 w 496"/>
                    <a:gd name="T11" fmla="*/ 86 h 175"/>
                    <a:gd name="T12" fmla="*/ 248 w 496"/>
                    <a:gd name="T13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6" h="175">
                      <a:moveTo>
                        <a:pt x="248" y="0"/>
                      </a:moveTo>
                      <a:cubicBezTo>
                        <a:pt x="104" y="0"/>
                        <a:pt x="10" y="79"/>
                        <a:pt x="0" y="86"/>
                      </a:cubicBezTo>
                      <a:lnTo>
                        <a:pt x="71" y="175"/>
                      </a:lnTo>
                      <a:cubicBezTo>
                        <a:pt x="80" y="168"/>
                        <a:pt x="147" y="113"/>
                        <a:pt x="248" y="113"/>
                      </a:cubicBezTo>
                      <a:cubicBezTo>
                        <a:pt x="348" y="113"/>
                        <a:pt x="416" y="168"/>
                        <a:pt x="425" y="175"/>
                      </a:cubicBezTo>
                      <a:lnTo>
                        <a:pt x="496" y="86"/>
                      </a:lnTo>
                      <a:cubicBezTo>
                        <a:pt x="487" y="79"/>
                        <a:pt x="391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74" name="WiFi Part 2"/>
                <p:cNvSpPr>
                  <a:spLocks/>
                </p:cNvSpPr>
                <p:nvPr/>
              </p:nvSpPr>
              <p:spPr bwMode="auto">
                <a:xfrm>
                  <a:off x="5410113" y="4516373"/>
                  <a:ext cx="64227" cy="50747"/>
                </a:xfrm>
                <a:custGeom>
                  <a:avLst/>
                  <a:gdLst>
                    <a:gd name="T0" fmla="*/ 0 w 354"/>
                    <a:gd name="T1" fmla="*/ 62 h 282"/>
                    <a:gd name="T2" fmla="*/ 177 w 354"/>
                    <a:gd name="T3" fmla="*/ 282 h 282"/>
                    <a:gd name="T4" fmla="*/ 177 w 354"/>
                    <a:gd name="T5" fmla="*/ 282 h 282"/>
                    <a:gd name="T6" fmla="*/ 177 w 354"/>
                    <a:gd name="T7" fmla="*/ 282 h 282"/>
                    <a:gd name="T8" fmla="*/ 354 w 354"/>
                    <a:gd name="T9" fmla="*/ 62 h 282"/>
                    <a:gd name="T10" fmla="*/ 177 w 354"/>
                    <a:gd name="T11" fmla="*/ 0 h 282"/>
                    <a:gd name="T12" fmla="*/ 0 w 354"/>
                    <a:gd name="T13" fmla="*/ 6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4" h="282">
                      <a:moveTo>
                        <a:pt x="0" y="62"/>
                      </a:move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354" y="62"/>
                      </a:lnTo>
                      <a:cubicBezTo>
                        <a:pt x="345" y="55"/>
                        <a:pt x="278" y="0"/>
                        <a:pt x="177" y="0"/>
                      </a:cubicBezTo>
                      <a:cubicBezTo>
                        <a:pt x="77" y="0"/>
                        <a:pt x="9" y="55"/>
                        <a:pt x="0" y="62"/>
                      </a:cubicBez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sp>
        <p:nvSpPr>
          <p:cNvPr id="84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485775" y="1609718"/>
            <a:ext cx="22860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1400" b="0" i="0" u="none" strike="noStrike" kern="1200" cap="none" spc="-3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Noto Sans CJK KR Medium" pitchFamily="34" charset="-127"/>
                <a:ea typeface="Noto Sans CJK KR Medium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dirty="0"/>
              <a:t>SCREEN NAME</a:t>
            </a:r>
            <a:endParaRPr lang="ko-KR" altLang="en-US" dirty="0"/>
          </a:p>
        </p:txBody>
      </p:sp>
      <p:sp>
        <p:nvSpPr>
          <p:cNvPr id="85" name="텍스트 개체 틀 4"/>
          <p:cNvSpPr>
            <a:spLocks noGrp="1"/>
          </p:cNvSpPr>
          <p:nvPr>
            <p:ph type="body" sz="quarter" idx="12" hasCustomPrompt="1"/>
          </p:nvPr>
        </p:nvSpPr>
        <p:spPr>
          <a:xfrm>
            <a:off x="2997696" y="1609718"/>
            <a:ext cx="22860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1400" b="0" i="0" u="none" strike="noStrike" kern="1200" cap="none" spc="-3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Noto Sans CJK KR Medium" pitchFamily="34" charset="-127"/>
                <a:ea typeface="Noto Sans CJK KR Medium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SCREEN NAME</a:t>
            </a:r>
            <a:endParaRPr lang="ko-KR" altLang="en-US" dirty="0"/>
          </a:p>
        </p:txBody>
      </p:sp>
      <p:sp>
        <p:nvSpPr>
          <p:cNvPr id="86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5509617" y="1609718"/>
            <a:ext cx="22860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1400" b="0" i="0" u="none" strike="noStrike" kern="1200" cap="none" spc="-3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Noto Sans CJK KR Medium" pitchFamily="34" charset="-127"/>
                <a:ea typeface="Noto Sans CJK KR Medium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SCREEN NAME</a:t>
            </a:r>
            <a:endParaRPr lang="ko-KR" altLang="en-US" dirty="0"/>
          </a:p>
        </p:txBody>
      </p:sp>
      <p:sp>
        <p:nvSpPr>
          <p:cNvPr id="87" name="텍스트 개체 틀 4"/>
          <p:cNvSpPr>
            <a:spLocks noGrp="1"/>
          </p:cNvSpPr>
          <p:nvPr>
            <p:ph type="body" sz="quarter" idx="14" hasCustomPrompt="1"/>
          </p:nvPr>
        </p:nvSpPr>
        <p:spPr>
          <a:xfrm>
            <a:off x="8021538" y="1609718"/>
            <a:ext cx="22860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1400" b="0" i="0" u="none" strike="noStrike" kern="1200" cap="none" spc="-3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Noto Sans CJK KR Medium" pitchFamily="34" charset="-127"/>
                <a:ea typeface="Noto Sans CJK KR Medium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SCREEN NAME</a:t>
            </a:r>
            <a:endParaRPr lang="ko-KR" altLang="en-US" dirty="0"/>
          </a:p>
        </p:txBody>
      </p:sp>
      <p:sp>
        <p:nvSpPr>
          <p:cNvPr id="90" name="슬라이드 번호 개체 틀 5">
            <a:extLst>
              <a:ext uri="{FF2B5EF4-FFF2-40B4-BE49-F238E27FC236}">
                <a16:creationId xmlns:a16="http://schemas.microsoft.com/office/drawing/2014/main" id="{9197F03D-61BB-4C9B-9B7C-8ECAFC1D84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Overlay"/>
          <p:cNvSpPr>
            <a:spLocks noChangeArrowheads="1"/>
          </p:cNvSpPr>
          <p:nvPr userDrawn="1"/>
        </p:nvSpPr>
        <p:spPr bwMode="auto">
          <a:xfrm>
            <a:off x="0" y="0"/>
            <a:ext cx="10801350" cy="68580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>
              <a:solidFill>
                <a:srgbClr val="000000"/>
              </a:solidFill>
              <a:latin typeface="Noto Sans CJK KR Regular" pitchFamily="34" charset="-127"/>
              <a:ea typeface="Noto Sans CJK KR Regular" pitchFamily="34" charset="-127"/>
              <a:cs typeface="Segoe UI" panose="020B0502040204020203" pitchFamily="34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 hasCustomPrompt="1"/>
          </p:nvPr>
        </p:nvSpPr>
        <p:spPr>
          <a:xfrm>
            <a:off x="1335460" y="908720"/>
            <a:ext cx="4943662" cy="288000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buFontTx/>
              <a:buNone/>
              <a:defRPr kumimoji="0" lang="ko-KR" altLang="en-US" sz="2400" b="0" i="0" u="none" strike="noStrike" kern="1200" cap="none" spc="-1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</a:lstStyle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1361975" y="1363978"/>
            <a:ext cx="324000" cy="0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D4840200-A51C-4B2D-8302-97EBC6EB81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일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Overlay"/>
          <p:cNvSpPr>
            <a:spLocks noChangeArrowheads="1"/>
          </p:cNvSpPr>
          <p:nvPr userDrawn="1"/>
        </p:nvSpPr>
        <p:spPr bwMode="auto">
          <a:xfrm>
            <a:off x="0" y="0"/>
            <a:ext cx="10801350" cy="68580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>
              <a:solidFill>
                <a:srgbClr val="000000"/>
              </a:solidFill>
              <a:latin typeface="Noto Sans CJK KR Regular" pitchFamily="34" charset="-127"/>
              <a:ea typeface="Noto Sans CJK KR Regular" pitchFamily="34" charset="-127"/>
              <a:cs typeface="Segoe UI" panose="020B0502040204020203" pitchFamily="34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013" y="467147"/>
            <a:ext cx="98964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2400" b="0" i="0" u="none" strike="noStrike" kern="1200" cap="none" spc="-10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cxnSp>
        <p:nvCxnSpPr>
          <p:cNvPr id="84" name="직선 연결선 83"/>
          <p:cNvCxnSpPr/>
          <p:nvPr userDrawn="1"/>
        </p:nvCxnSpPr>
        <p:spPr>
          <a:xfrm>
            <a:off x="5238675" y="952153"/>
            <a:ext cx="324000" cy="0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C5551-ED5E-409D-A639-DA29BD82D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일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Overlay"/>
          <p:cNvSpPr>
            <a:spLocks noChangeArrowheads="1"/>
          </p:cNvSpPr>
          <p:nvPr userDrawn="1"/>
        </p:nvSpPr>
        <p:spPr bwMode="auto">
          <a:xfrm>
            <a:off x="0" y="0"/>
            <a:ext cx="10801350" cy="119675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>
              <a:solidFill>
                <a:srgbClr val="000000"/>
              </a:solidFill>
              <a:latin typeface="Noto Sans CJK KR Regular" pitchFamily="34" charset="-127"/>
              <a:ea typeface="Noto Sans CJK KR Regular" pitchFamily="34" charset="-127"/>
              <a:cs typeface="Segoe UI" panose="020B0502040204020203" pitchFamily="34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013" y="467147"/>
            <a:ext cx="98964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2400" b="0" i="0" u="none" strike="noStrike" kern="1200" cap="none" spc="-10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cxnSp>
        <p:nvCxnSpPr>
          <p:cNvPr id="84" name="직선 연결선 83"/>
          <p:cNvCxnSpPr/>
          <p:nvPr userDrawn="1"/>
        </p:nvCxnSpPr>
        <p:spPr>
          <a:xfrm>
            <a:off x="5238675" y="952153"/>
            <a:ext cx="324000" cy="0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1FEA8C-6AE2-4270-94F1-AF6BF6817F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프로토타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Overlay"/>
          <p:cNvSpPr>
            <a:spLocks noChangeArrowheads="1"/>
          </p:cNvSpPr>
          <p:nvPr userDrawn="1"/>
        </p:nvSpPr>
        <p:spPr bwMode="auto">
          <a:xfrm>
            <a:off x="0" y="0"/>
            <a:ext cx="10801350" cy="68580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>
              <a:solidFill>
                <a:srgbClr val="000000"/>
              </a:solidFill>
              <a:latin typeface="Noto Sans CJK KR Regular" pitchFamily="34" charset="-127"/>
              <a:ea typeface="Noto Sans CJK KR Regular" pitchFamily="34" charset="-127"/>
              <a:cs typeface="Segoe UI" panose="020B0502040204020203" pitchFamily="34" charset="0"/>
            </a:endParaRPr>
          </a:p>
        </p:txBody>
      </p:sp>
      <p:cxnSp>
        <p:nvCxnSpPr>
          <p:cNvPr id="2" name="직선 연결선 1"/>
          <p:cNvCxnSpPr/>
          <p:nvPr userDrawn="1"/>
        </p:nvCxnSpPr>
        <p:spPr>
          <a:xfrm>
            <a:off x="5238675" y="952153"/>
            <a:ext cx="324000" cy="0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013" y="467147"/>
            <a:ext cx="98964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2400" b="0" i="0" u="none" strike="noStrike" kern="1200" cap="none" spc="-10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485775" y="2267470"/>
            <a:ext cx="2286000" cy="4064000"/>
            <a:chOff x="485775" y="2029296"/>
            <a:chExt cx="2286000" cy="4064000"/>
          </a:xfrm>
          <a:effectLst>
            <a:outerShdw blurRad="381000" sx="102000" sy="102000" algn="ctr" rotWithShape="0">
              <a:prstClr val="black">
                <a:alpha val="20000"/>
              </a:prstClr>
            </a:outerShdw>
          </a:effectLst>
        </p:grpSpPr>
        <p:sp>
          <p:nvSpPr>
            <p:cNvPr id="8" name="Background"/>
            <p:cNvSpPr/>
            <p:nvPr/>
          </p:nvSpPr>
          <p:spPr>
            <a:xfrm>
              <a:off x="485775" y="202929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9" name="그룹 6"/>
            <p:cNvGrpSpPr/>
            <p:nvPr/>
          </p:nvGrpSpPr>
          <p:grpSpPr>
            <a:xfrm>
              <a:off x="485775" y="5788496"/>
              <a:ext cx="2286000" cy="304800"/>
              <a:chOff x="4983480" y="5113528"/>
              <a:chExt cx="2286000" cy="304800"/>
            </a:xfrm>
          </p:grpSpPr>
          <p:sp>
            <p:nvSpPr>
              <p:cNvPr id="22" name="Navigation Bar Container"/>
              <p:cNvSpPr/>
              <p:nvPr/>
            </p:nvSpPr>
            <p:spPr>
              <a:xfrm>
                <a:off x="4983480" y="5113528"/>
                <a:ext cx="2286000" cy="304800"/>
              </a:xfrm>
              <a:prstGeom prst="rect">
                <a:avLst/>
              </a:prstGeom>
              <a:solidFill>
                <a:srgbClr val="00000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" name="Back"/>
              <p:cNvSpPr>
                <a:spLocks noChangeAspect="1" noEditPoints="1"/>
              </p:cNvSpPr>
              <p:nvPr/>
            </p:nvSpPr>
            <p:spPr bwMode="auto">
              <a:xfrm>
                <a:off x="5438619" y="5212009"/>
                <a:ext cx="92772" cy="107838"/>
              </a:xfrm>
              <a:custGeom>
                <a:avLst/>
                <a:gdLst>
                  <a:gd name="T0" fmla="*/ 469 w 513"/>
                  <a:gd name="T1" fmla="*/ 592 h 593"/>
                  <a:gd name="T2" fmla="*/ 450 w 513"/>
                  <a:gd name="T3" fmla="*/ 585 h 593"/>
                  <a:gd name="T4" fmla="*/ 27 w 513"/>
                  <a:gd name="T5" fmla="*/ 338 h 593"/>
                  <a:gd name="T6" fmla="*/ 2 w 513"/>
                  <a:gd name="T7" fmla="*/ 292 h 593"/>
                  <a:gd name="T8" fmla="*/ 29 w 513"/>
                  <a:gd name="T9" fmla="*/ 254 h 593"/>
                  <a:gd name="T10" fmla="*/ 449 w 513"/>
                  <a:gd name="T11" fmla="*/ 9 h 593"/>
                  <a:gd name="T12" fmla="*/ 468 w 513"/>
                  <a:gd name="T13" fmla="*/ 1 h 593"/>
                  <a:gd name="T14" fmla="*/ 504 w 513"/>
                  <a:gd name="T15" fmla="*/ 15 h 593"/>
                  <a:gd name="T16" fmla="*/ 513 w 513"/>
                  <a:gd name="T17" fmla="*/ 37 h 593"/>
                  <a:gd name="T18" fmla="*/ 513 w 513"/>
                  <a:gd name="T19" fmla="*/ 49 h 593"/>
                  <a:gd name="T20" fmla="*/ 513 w 513"/>
                  <a:gd name="T21" fmla="*/ 553 h 593"/>
                  <a:gd name="T22" fmla="*/ 506 w 513"/>
                  <a:gd name="T23" fmla="*/ 574 h 593"/>
                  <a:gd name="T24" fmla="*/ 469 w 513"/>
                  <a:gd name="T25" fmla="*/ 592 h 593"/>
                  <a:gd name="T26" fmla="*/ 442 w 513"/>
                  <a:gd name="T27" fmla="*/ 498 h 593"/>
                  <a:gd name="T28" fmla="*/ 442 w 513"/>
                  <a:gd name="T29" fmla="*/ 93 h 593"/>
                  <a:gd name="T30" fmla="*/ 96 w 513"/>
                  <a:gd name="T31" fmla="*/ 297 h 593"/>
                  <a:gd name="T32" fmla="*/ 442 w 513"/>
                  <a:gd name="T33" fmla="*/ 498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3" h="593">
                    <a:moveTo>
                      <a:pt x="469" y="592"/>
                    </a:moveTo>
                    <a:cubicBezTo>
                      <a:pt x="458" y="590"/>
                      <a:pt x="454" y="588"/>
                      <a:pt x="450" y="585"/>
                    </a:cubicBezTo>
                    <a:lnTo>
                      <a:pt x="27" y="338"/>
                    </a:lnTo>
                    <a:cubicBezTo>
                      <a:pt x="13" y="330"/>
                      <a:pt x="0" y="311"/>
                      <a:pt x="2" y="292"/>
                    </a:cubicBezTo>
                    <a:cubicBezTo>
                      <a:pt x="5" y="273"/>
                      <a:pt x="17" y="261"/>
                      <a:pt x="29" y="254"/>
                    </a:cubicBezTo>
                    <a:lnTo>
                      <a:pt x="449" y="9"/>
                    </a:lnTo>
                    <a:cubicBezTo>
                      <a:pt x="454" y="6"/>
                      <a:pt x="458" y="2"/>
                      <a:pt x="468" y="1"/>
                    </a:cubicBezTo>
                    <a:cubicBezTo>
                      <a:pt x="478" y="0"/>
                      <a:pt x="496" y="5"/>
                      <a:pt x="504" y="15"/>
                    </a:cubicBezTo>
                    <a:cubicBezTo>
                      <a:pt x="512" y="25"/>
                      <a:pt x="512" y="32"/>
                      <a:pt x="513" y="37"/>
                    </a:cubicBezTo>
                    <a:cubicBezTo>
                      <a:pt x="513" y="42"/>
                      <a:pt x="513" y="46"/>
                      <a:pt x="513" y="49"/>
                    </a:cubicBezTo>
                    <a:cubicBezTo>
                      <a:pt x="513" y="216"/>
                      <a:pt x="513" y="388"/>
                      <a:pt x="513" y="553"/>
                    </a:cubicBezTo>
                    <a:cubicBezTo>
                      <a:pt x="513" y="557"/>
                      <a:pt x="513" y="563"/>
                      <a:pt x="506" y="574"/>
                    </a:cubicBezTo>
                    <a:cubicBezTo>
                      <a:pt x="499" y="585"/>
                      <a:pt x="479" y="593"/>
                      <a:pt x="469" y="592"/>
                    </a:cubicBezTo>
                    <a:close/>
                    <a:moveTo>
                      <a:pt x="442" y="498"/>
                    </a:moveTo>
                    <a:lnTo>
                      <a:pt x="442" y="93"/>
                    </a:lnTo>
                    <a:lnTo>
                      <a:pt x="96" y="297"/>
                    </a:lnTo>
                    <a:lnTo>
                      <a:pt x="442" y="498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4" name="Home"/>
              <p:cNvSpPr>
                <a:spLocks noChangeAspect="1" noEditPoints="1"/>
              </p:cNvSpPr>
              <p:nvPr/>
            </p:nvSpPr>
            <p:spPr bwMode="auto">
              <a:xfrm>
                <a:off x="6072165" y="5215974"/>
                <a:ext cx="99116" cy="99908"/>
              </a:xfrm>
              <a:custGeom>
                <a:avLst/>
                <a:gdLst>
                  <a:gd name="T0" fmla="*/ 276 w 551"/>
                  <a:gd name="T1" fmla="*/ 551 h 551"/>
                  <a:gd name="T2" fmla="*/ 0 w 551"/>
                  <a:gd name="T3" fmla="*/ 275 h 551"/>
                  <a:gd name="T4" fmla="*/ 276 w 551"/>
                  <a:gd name="T5" fmla="*/ 0 h 551"/>
                  <a:gd name="T6" fmla="*/ 551 w 551"/>
                  <a:gd name="T7" fmla="*/ 275 h 551"/>
                  <a:gd name="T8" fmla="*/ 276 w 551"/>
                  <a:gd name="T9" fmla="*/ 551 h 551"/>
                  <a:gd name="T10" fmla="*/ 276 w 551"/>
                  <a:gd name="T11" fmla="*/ 487 h 551"/>
                  <a:gd name="T12" fmla="*/ 488 w 551"/>
                  <a:gd name="T13" fmla="*/ 275 h 551"/>
                  <a:gd name="T14" fmla="*/ 276 w 551"/>
                  <a:gd name="T15" fmla="*/ 64 h 551"/>
                  <a:gd name="T16" fmla="*/ 64 w 551"/>
                  <a:gd name="T17" fmla="*/ 275 h 551"/>
                  <a:gd name="T18" fmla="*/ 276 w 551"/>
                  <a:gd name="T19" fmla="*/ 487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1" h="551">
                    <a:moveTo>
                      <a:pt x="276" y="551"/>
                    </a:moveTo>
                    <a:cubicBezTo>
                      <a:pt x="124" y="551"/>
                      <a:pt x="0" y="427"/>
                      <a:pt x="0" y="275"/>
                    </a:cubicBezTo>
                    <a:cubicBezTo>
                      <a:pt x="0" y="123"/>
                      <a:pt x="124" y="0"/>
                      <a:pt x="276" y="0"/>
                    </a:cubicBezTo>
                    <a:cubicBezTo>
                      <a:pt x="428" y="0"/>
                      <a:pt x="551" y="123"/>
                      <a:pt x="551" y="275"/>
                    </a:cubicBezTo>
                    <a:cubicBezTo>
                      <a:pt x="551" y="427"/>
                      <a:pt x="428" y="551"/>
                      <a:pt x="276" y="551"/>
                    </a:cubicBezTo>
                    <a:close/>
                    <a:moveTo>
                      <a:pt x="276" y="487"/>
                    </a:moveTo>
                    <a:cubicBezTo>
                      <a:pt x="393" y="487"/>
                      <a:pt x="488" y="393"/>
                      <a:pt x="488" y="275"/>
                    </a:cubicBezTo>
                    <a:cubicBezTo>
                      <a:pt x="488" y="158"/>
                      <a:pt x="393" y="64"/>
                      <a:pt x="276" y="64"/>
                    </a:cubicBezTo>
                    <a:cubicBezTo>
                      <a:pt x="158" y="64"/>
                      <a:pt x="64" y="158"/>
                      <a:pt x="64" y="275"/>
                    </a:cubicBezTo>
                    <a:cubicBezTo>
                      <a:pt x="64" y="393"/>
                      <a:pt x="158" y="487"/>
                      <a:pt x="276" y="487"/>
                    </a:cubicBez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5" name="Recents"/>
              <p:cNvSpPr>
                <a:spLocks noChangeAspect="1" noEditPoints="1"/>
              </p:cNvSpPr>
              <p:nvPr/>
            </p:nvSpPr>
            <p:spPr bwMode="auto">
              <a:xfrm>
                <a:off x="6712848" y="5214388"/>
                <a:ext cx="101494" cy="102287"/>
              </a:xfrm>
              <a:custGeom>
                <a:avLst/>
                <a:gdLst>
                  <a:gd name="T0" fmla="*/ 62 w 564"/>
                  <a:gd name="T1" fmla="*/ 565 h 565"/>
                  <a:gd name="T2" fmla="*/ 20 w 564"/>
                  <a:gd name="T3" fmla="*/ 547 h 565"/>
                  <a:gd name="T4" fmla="*/ 0 w 564"/>
                  <a:gd name="T5" fmla="*/ 504 h 565"/>
                  <a:gd name="T6" fmla="*/ 0 w 564"/>
                  <a:gd name="T7" fmla="*/ 61 h 565"/>
                  <a:gd name="T8" fmla="*/ 20 w 564"/>
                  <a:gd name="T9" fmla="*/ 18 h 565"/>
                  <a:gd name="T10" fmla="*/ 62 w 564"/>
                  <a:gd name="T11" fmla="*/ 0 h 565"/>
                  <a:gd name="T12" fmla="*/ 501 w 564"/>
                  <a:gd name="T13" fmla="*/ 0 h 565"/>
                  <a:gd name="T14" fmla="*/ 544 w 564"/>
                  <a:gd name="T15" fmla="*/ 18 h 565"/>
                  <a:gd name="T16" fmla="*/ 564 w 564"/>
                  <a:gd name="T17" fmla="*/ 61 h 565"/>
                  <a:gd name="T18" fmla="*/ 564 w 564"/>
                  <a:gd name="T19" fmla="*/ 504 h 565"/>
                  <a:gd name="T20" fmla="*/ 544 w 564"/>
                  <a:gd name="T21" fmla="*/ 547 h 565"/>
                  <a:gd name="T22" fmla="*/ 501 w 564"/>
                  <a:gd name="T23" fmla="*/ 565 h 565"/>
                  <a:gd name="T24" fmla="*/ 62 w 564"/>
                  <a:gd name="T25" fmla="*/ 565 h 565"/>
                  <a:gd name="T26" fmla="*/ 70 w 564"/>
                  <a:gd name="T27" fmla="*/ 494 h 565"/>
                  <a:gd name="T28" fmla="*/ 493 w 564"/>
                  <a:gd name="T29" fmla="*/ 494 h 565"/>
                  <a:gd name="T30" fmla="*/ 493 w 564"/>
                  <a:gd name="T31" fmla="*/ 71 h 565"/>
                  <a:gd name="T32" fmla="*/ 70 w 564"/>
                  <a:gd name="T33" fmla="*/ 71 h 565"/>
                  <a:gd name="T34" fmla="*/ 70 w 564"/>
                  <a:gd name="T35" fmla="*/ 494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4" h="565">
                    <a:moveTo>
                      <a:pt x="62" y="565"/>
                    </a:moveTo>
                    <a:cubicBezTo>
                      <a:pt x="44" y="565"/>
                      <a:pt x="31" y="557"/>
                      <a:pt x="20" y="547"/>
                    </a:cubicBezTo>
                    <a:cubicBezTo>
                      <a:pt x="10" y="537"/>
                      <a:pt x="0" y="524"/>
                      <a:pt x="0" y="504"/>
                    </a:cubicBezTo>
                    <a:lnTo>
                      <a:pt x="0" y="61"/>
                    </a:lnTo>
                    <a:cubicBezTo>
                      <a:pt x="0" y="41"/>
                      <a:pt x="10" y="28"/>
                      <a:pt x="20" y="18"/>
                    </a:cubicBezTo>
                    <a:cubicBezTo>
                      <a:pt x="31" y="8"/>
                      <a:pt x="44" y="0"/>
                      <a:pt x="62" y="0"/>
                    </a:cubicBezTo>
                    <a:lnTo>
                      <a:pt x="501" y="0"/>
                    </a:lnTo>
                    <a:cubicBezTo>
                      <a:pt x="519" y="0"/>
                      <a:pt x="533" y="8"/>
                      <a:pt x="544" y="18"/>
                    </a:cubicBezTo>
                    <a:cubicBezTo>
                      <a:pt x="555" y="28"/>
                      <a:pt x="564" y="41"/>
                      <a:pt x="564" y="61"/>
                    </a:cubicBezTo>
                    <a:lnTo>
                      <a:pt x="564" y="504"/>
                    </a:lnTo>
                    <a:cubicBezTo>
                      <a:pt x="564" y="524"/>
                      <a:pt x="555" y="537"/>
                      <a:pt x="544" y="547"/>
                    </a:cubicBezTo>
                    <a:cubicBezTo>
                      <a:pt x="533" y="557"/>
                      <a:pt x="519" y="565"/>
                      <a:pt x="501" y="565"/>
                    </a:cubicBezTo>
                    <a:lnTo>
                      <a:pt x="62" y="565"/>
                    </a:lnTo>
                    <a:close/>
                    <a:moveTo>
                      <a:pt x="70" y="494"/>
                    </a:moveTo>
                    <a:lnTo>
                      <a:pt x="493" y="494"/>
                    </a:lnTo>
                    <a:lnTo>
                      <a:pt x="493" y="71"/>
                    </a:lnTo>
                    <a:lnTo>
                      <a:pt x="70" y="71"/>
                    </a:lnTo>
                    <a:lnTo>
                      <a:pt x="70" y="494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0" name="그룹 11"/>
            <p:cNvGrpSpPr/>
            <p:nvPr/>
          </p:nvGrpSpPr>
          <p:grpSpPr>
            <a:xfrm>
              <a:off x="485775" y="2029296"/>
              <a:ext cx="2286000" cy="152400"/>
              <a:chOff x="263525" y="765175"/>
              <a:chExt cx="2286000" cy="152400"/>
            </a:xfrm>
          </p:grpSpPr>
          <p:sp>
            <p:nvSpPr>
              <p:cNvPr id="11" name="System Bar Container"/>
              <p:cNvSpPr>
                <a:spLocks noChangeArrowheads="1"/>
              </p:cNvSpPr>
              <p:nvPr/>
            </p:nvSpPr>
            <p:spPr bwMode="auto">
              <a:xfrm>
                <a:off x="263525" y="765175"/>
                <a:ext cx="2286000" cy="152400"/>
              </a:xfrm>
              <a:prstGeom prst="rect">
                <a:avLst/>
              </a:prstGeom>
              <a:solidFill>
                <a:srgbClr val="000000">
                  <a:alpha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Time"/>
              <p:cNvSpPr>
                <a:spLocks noChangeAspect="1" noEditPoints="1"/>
              </p:cNvSpPr>
              <p:nvPr/>
            </p:nvSpPr>
            <p:spPr bwMode="auto">
              <a:xfrm>
                <a:off x="2293960" y="810855"/>
                <a:ext cx="193854" cy="61041"/>
              </a:xfrm>
              <a:custGeom>
                <a:avLst/>
                <a:gdLst>
                  <a:gd name="T0" fmla="*/ 10 w 122"/>
                  <a:gd name="T1" fmla="*/ 6 h 38"/>
                  <a:gd name="T2" fmla="*/ 14 w 122"/>
                  <a:gd name="T3" fmla="*/ 0 h 38"/>
                  <a:gd name="T4" fmla="*/ 52 w 122"/>
                  <a:gd name="T5" fmla="*/ 37 h 38"/>
                  <a:gd name="T6" fmla="*/ 40 w 122"/>
                  <a:gd name="T7" fmla="*/ 20 h 38"/>
                  <a:gd name="T8" fmla="*/ 46 w 122"/>
                  <a:gd name="T9" fmla="*/ 12 h 38"/>
                  <a:gd name="T10" fmla="*/ 44 w 122"/>
                  <a:gd name="T11" fmla="*/ 5 h 38"/>
                  <a:gd name="T12" fmla="*/ 36 w 122"/>
                  <a:gd name="T13" fmla="*/ 4 h 38"/>
                  <a:gd name="T14" fmla="*/ 32 w 122"/>
                  <a:gd name="T15" fmla="*/ 11 h 38"/>
                  <a:gd name="T16" fmla="*/ 30 w 122"/>
                  <a:gd name="T17" fmla="*/ 3 h 38"/>
                  <a:gd name="T18" fmla="*/ 44 w 122"/>
                  <a:gd name="T19" fmla="*/ 0 h 38"/>
                  <a:gd name="T20" fmla="*/ 51 w 122"/>
                  <a:gd name="T21" fmla="*/ 9 h 38"/>
                  <a:gd name="T22" fmla="*/ 46 w 122"/>
                  <a:gd name="T23" fmla="*/ 19 h 38"/>
                  <a:gd name="T24" fmla="*/ 52 w 122"/>
                  <a:gd name="T25" fmla="*/ 33 h 38"/>
                  <a:gd name="T26" fmla="*/ 58 w 122"/>
                  <a:gd name="T27" fmla="*/ 33 h 38"/>
                  <a:gd name="T28" fmla="*/ 63 w 122"/>
                  <a:gd name="T29" fmla="*/ 35 h 38"/>
                  <a:gd name="T30" fmla="*/ 58 w 122"/>
                  <a:gd name="T31" fmla="*/ 36 h 38"/>
                  <a:gd name="T32" fmla="*/ 58 w 122"/>
                  <a:gd name="T33" fmla="*/ 10 h 38"/>
                  <a:gd name="T34" fmla="*/ 63 w 122"/>
                  <a:gd name="T35" fmla="*/ 12 h 38"/>
                  <a:gd name="T36" fmla="*/ 58 w 122"/>
                  <a:gd name="T37" fmla="*/ 14 h 38"/>
                  <a:gd name="T38" fmla="*/ 80 w 122"/>
                  <a:gd name="T39" fmla="*/ 16 h 38"/>
                  <a:gd name="T40" fmla="*/ 87 w 122"/>
                  <a:gd name="T41" fmla="*/ 12 h 38"/>
                  <a:gd name="T42" fmla="*/ 81 w 122"/>
                  <a:gd name="T43" fmla="*/ 3 h 38"/>
                  <a:gd name="T44" fmla="*/ 75 w 122"/>
                  <a:gd name="T45" fmla="*/ 7 h 38"/>
                  <a:gd name="T46" fmla="*/ 70 w 122"/>
                  <a:gd name="T47" fmla="*/ 6 h 38"/>
                  <a:gd name="T48" fmla="*/ 81 w 122"/>
                  <a:gd name="T49" fmla="*/ 0 h 38"/>
                  <a:gd name="T50" fmla="*/ 91 w 122"/>
                  <a:gd name="T51" fmla="*/ 5 h 38"/>
                  <a:gd name="T52" fmla="*/ 91 w 122"/>
                  <a:gd name="T53" fmla="*/ 14 h 38"/>
                  <a:gd name="T54" fmla="*/ 89 w 122"/>
                  <a:gd name="T55" fmla="*/ 20 h 38"/>
                  <a:gd name="T56" fmla="*/ 93 w 122"/>
                  <a:gd name="T57" fmla="*/ 27 h 38"/>
                  <a:gd name="T58" fmla="*/ 85 w 122"/>
                  <a:gd name="T59" fmla="*/ 37 h 38"/>
                  <a:gd name="T60" fmla="*/ 73 w 122"/>
                  <a:gd name="T61" fmla="*/ 35 h 38"/>
                  <a:gd name="T62" fmla="*/ 74 w 122"/>
                  <a:gd name="T63" fmla="*/ 27 h 38"/>
                  <a:gd name="T64" fmla="*/ 78 w 122"/>
                  <a:gd name="T65" fmla="*/ 33 h 38"/>
                  <a:gd name="T66" fmla="*/ 86 w 122"/>
                  <a:gd name="T67" fmla="*/ 32 h 38"/>
                  <a:gd name="T68" fmla="*/ 87 w 122"/>
                  <a:gd name="T69" fmla="*/ 24 h 38"/>
                  <a:gd name="T70" fmla="*/ 80 w 122"/>
                  <a:gd name="T71" fmla="*/ 20 h 38"/>
                  <a:gd name="T72" fmla="*/ 122 w 122"/>
                  <a:gd name="T73" fmla="*/ 21 h 38"/>
                  <a:gd name="T74" fmla="*/ 115 w 122"/>
                  <a:gd name="T75" fmla="*/ 37 h 38"/>
                  <a:gd name="T76" fmla="*/ 102 w 122"/>
                  <a:gd name="T77" fmla="*/ 34 h 38"/>
                  <a:gd name="T78" fmla="*/ 99 w 122"/>
                  <a:gd name="T79" fmla="*/ 16 h 38"/>
                  <a:gd name="T80" fmla="*/ 106 w 122"/>
                  <a:gd name="T81" fmla="*/ 0 h 38"/>
                  <a:gd name="T82" fmla="*/ 119 w 122"/>
                  <a:gd name="T83" fmla="*/ 3 h 38"/>
                  <a:gd name="T84" fmla="*/ 122 w 122"/>
                  <a:gd name="T85" fmla="*/ 21 h 38"/>
                  <a:gd name="T86" fmla="*/ 116 w 122"/>
                  <a:gd name="T87" fmla="*/ 6 h 38"/>
                  <a:gd name="T88" fmla="*/ 108 w 122"/>
                  <a:gd name="T89" fmla="*/ 4 h 38"/>
                  <a:gd name="T90" fmla="*/ 104 w 122"/>
                  <a:gd name="T91" fmla="*/ 15 h 38"/>
                  <a:gd name="T92" fmla="*/ 105 w 122"/>
                  <a:gd name="T93" fmla="*/ 31 h 38"/>
                  <a:gd name="T94" fmla="*/ 114 w 122"/>
                  <a:gd name="T95" fmla="*/ 33 h 38"/>
                  <a:gd name="T96" fmla="*/ 117 w 122"/>
                  <a:gd name="T97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2" h="38">
                    <a:moveTo>
                      <a:pt x="14" y="37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37"/>
                    </a:lnTo>
                    <a:close/>
                    <a:moveTo>
                      <a:pt x="52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1" y="19"/>
                      <a:pt x="42" y="18"/>
                      <a:pt x="43" y="17"/>
                    </a:cubicBezTo>
                    <a:cubicBezTo>
                      <a:pt x="44" y="16"/>
                      <a:pt x="44" y="15"/>
                      <a:pt x="45" y="14"/>
                    </a:cubicBezTo>
                    <a:cubicBezTo>
                      <a:pt x="45" y="14"/>
                      <a:pt x="45" y="13"/>
                      <a:pt x="46" y="12"/>
                    </a:cubicBezTo>
                    <a:cubicBezTo>
                      <a:pt x="46" y="11"/>
                      <a:pt x="46" y="11"/>
                      <a:pt x="46" y="10"/>
                    </a:cubicBezTo>
                    <a:cubicBezTo>
                      <a:pt x="46" y="9"/>
                      <a:pt x="46" y="8"/>
                      <a:pt x="45" y="7"/>
                    </a:cubicBezTo>
                    <a:cubicBezTo>
                      <a:pt x="45" y="7"/>
                      <a:pt x="45" y="6"/>
                      <a:pt x="44" y="5"/>
                    </a:cubicBezTo>
                    <a:cubicBezTo>
                      <a:pt x="44" y="5"/>
                      <a:pt x="43" y="4"/>
                      <a:pt x="42" y="4"/>
                    </a:cubicBezTo>
                    <a:cubicBezTo>
                      <a:pt x="41" y="4"/>
                      <a:pt x="40" y="3"/>
                      <a:pt x="39" y="3"/>
                    </a:cubicBezTo>
                    <a:cubicBezTo>
                      <a:pt x="38" y="3"/>
                      <a:pt x="37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6"/>
                      <a:pt x="33" y="7"/>
                      <a:pt x="32" y="8"/>
                    </a:cubicBezTo>
                    <a:cubicBezTo>
                      <a:pt x="32" y="9"/>
                      <a:pt x="32" y="10"/>
                      <a:pt x="32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9"/>
                      <a:pt x="28" y="8"/>
                      <a:pt x="28" y="7"/>
                    </a:cubicBezTo>
                    <a:cubicBezTo>
                      <a:pt x="29" y="5"/>
                      <a:pt x="29" y="4"/>
                      <a:pt x="30" y="3"/>
                    </a:cubicBezTo>
                    <a:cubicBezTo>
                      <a:pt x="31" y="2"/>
                      <a:pt x="33" y="1"/>
                      <a:pt x="34" y="0"/>
                    </a:cubicBezTo>
                    <a:cubicBezTo>
                      <a:pt x="36" y="0"/>
                      <a:pt x="37" y="0"/>
                      <a:pt x="39" y="0"/>
                    </a:cubicBezTo>
                    <a:cubicBezTo>
                      <a:pt x="41" y="0"/>
                      <a:pt x="43" y="0"/>
                      <a:pt x="44" y="0"/>
                    </a:cubicBezTo>
                    <a:cubicBezTo>
                      <a:pt x="45" y="1"/>
                      <a:pt x="47" y="1"/>
                      <a:pt x="48" y="2"/>
                    </a:cubicBezTo>
                    <a:cubicBezTo>
                      <a:pt x="49" y="3"/>
                      <a:pt x="49" y="4"/>
                      <a:pt x="50" y="5"/>
                    </a:cubicBezTo>
                    <a:cubicBezTo>
                      <a:pt x="50" y="7"/>
                      <a:pt x="51" y="8"/>
                      <a:pt x="51" y="9"/>
                    </a:cubicBezTo>
                    <a:cubicBezTo>
                      <a:pt x="51" y="11"/>
                      <a:pt x="50" y="12"/>
                      <a:pt x="50" y="13"/>
                    </a:cubicBezTo>
                    <a:cubicBezTo>
                      <a:pt x="50" y="14"/>
                      <a:pt x="49" y="15"/>
                      <a:pt x="48" y="16"/>
                    </a:cubicBezTo>
                    <a:cubicBezTo>
                      <a:pt x="48" y="17"/>
                      <a:pt x="47" y="18"/>
                      <a:pt x="46" y="19"/>
                    </a:cubicBezTo>
                    <a:cubicBezTo>
                      <a:pt x="45" y="20"/>
                      <a:pt x="45" y="21"/>
                      <a:pt x="44" y="22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52" y="33"/>
                      <a:pt x="52" y="33"/>
                      <a:pt x="52" y="33"/>
                    </a:cubicBezTo>
                    <a:lnTo>
                      <a:pt x="52" y="37"/>
                    </a:lnTo>
                    <a:close/>
                    <a:moveTo>
                      <a:pt x="58" y="35"/>
                    </a:moveTo>
                    <a:cubicBezTo>
                      <a:pt x="58" y="34"/>
                      <a:pt x="58" y="33"/>
                      <a:pt x="58" y="33"/>
                    </a:cubicBezTo>
                    <a:cubicBezTo>
                      <a:pt x="59" y="32"/>
                      <a:pt x="59" y="32"/>
                      <a:pt x="60" y="32"/>
                    </a:cubicBezTo>
                    <a:cubicBezTo>
                      <a:pt x="61" y="32"/>
                      <a:pt x="62" y="32"/>
                      <a:pt x="63" y="33"/>
                    </a:cubicBezTo>
                    <a:cubicBezTo>
                      <a:pt x="63" y="33"/>
                      <a:pt x="63" y="34"/>
                      <a:pt x="63" y="35"/>
                    </a:cubicBezTo>
                    <a:cubicBezTo>
                      <a:pt x="63" y="35"/>
                      <a:pt x="63" y="36"/>
                      <a:pt x="63" y="36"/>
                    </a:cubicBezTo>
                    <a:cubicBezTo>
                      <a:pt x="62" y="37"/>
                      <a:pt x="61" y="37"/>
                      <a:pt x="60" y="37"/>
                    </a:cubicBezTo>
                    <a:cubicBezTo>
                      <a:pt x="59" y="37"/>
                      <a:pt x="59" y="37"/>
                      <a:pt x="58" y="36"/>
                    </a:cubicBezTo>
                    <a:cubicBezTo>
                      <a:pt x="58" y="36"/>
                      <a:pt x="58" y="35"/>
                      <a:pt x="58" y="35"/>
                    </a:cubicBezTo>
                    <a:close/>
                    <a:moveTo>
                      <a:pt x="58" y="12"/>
                    </a:moveTo>
                    <a:cubicBezTo>
                      <a:pt x="58" y="11"/>
                      <a:pt x="58" y="11"/>
                      <a:pt x="58" y="10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9"/>
                      <a:pt x="62" y="10"/>
                      <a:pt x="63" y="10"/>
                    </a:cubicBezTo>
                    <a:cubicBezTo>
                      <a:pt x="63" y="11"/>
                      <a:pt x="63" y="11"/>
                      <a:pt x="63" y="12"/>
                    </a:cubicBezTo>
                    <a:cubicBezTo>
                      <a:pt x="63" y="13"/>
                      <a:pt x="63" y="14"/>
                      <a:pt x="63" y="14"/>
                    </a:cubicBezTo>
                    <a:cubicBezTo>
                      <a:pt x="62" y="15"/>
                      <a:pt x="61" y="15"/>
                      <a:pt x="60" y="15"/>
                    </a:cubicBezTo>
                    <a:cubicBezTo>
                      <a:pt x="59" y="15"/>
                      <a:pt x="59" y="15"/>
                      <a:pt x="58" y="14"/>
                    </a:cubicBezTo>
                    <a:cubicBezTo>
                      <a:pt x="58" y="14"/>
                      <a:pt x="58" y="13"/>
                      <a:pt x="58" y="12"/>
                    </a:cubicBezTo>
                    <a:close/>
                    <a:moveTo>
                      <a:pt x="77" y="16"/>
                    </a:moveTo>
                    <a:cubicBezTo>
                      <a:pt x="80" y="16"/>
                      <a:pt x="80" y="16"/>
                      <a:pt x="80" y="16"/>
                    </a:cubicBezTo>
                    <a:cubicBezTo>
                      <a:pt x="81" y="16"/>
                      <a:pt x="82" y="16"/>
                      <a:pt x="83" y="16"/>
                    </a:cubicBezTo>
                    <a:cubicBezTo>
                      <a:pt x="84" y="15"/>
                      <a:pt x="85" y="15"/>
                      <a:pt x="85" y="14"/>
                    </a:cubicBezTo>
                    <a:cubicBezTo>
                      <a:pt x="86" y="14"/>
                      <a:pt x="87" y="13"/>
                      <a:pt x="87" y="12"/>
                    </a:cubicBezTo>
                    <a:cubicBezTo>
                      <a:pt x="87" y="12"/>
                      <a:pt x="87" y="11"/>
                      <a:pt x="87" y="10"/>
                    </a:cubicBezTo>
                    <a:cubicBezTo>
                      <a:pt x="87" y="8"/>
                      <a:pt x="87" y="6"/>
                      <a:pt x="86" y="5"/>
                    </a:cubicBezTo>
                    <a:cubicBezTo>
                      <a:pt x="85" y="4"/>
                      <a:pt x="83" y="3"/>
                      <a:pt x="81" y="3"/>
                    </a:cubicBezTo>
                    <a:cubicBezTo>
                      <a:pt x="80" y="3"/>
                      <a:pt x="79" y="4"/>
                      <a:pt x="78" y="4"/>
                    </a:cubicBezTo>
                    <a:cubicBezTo>
                      <a:pt x="77" y="4"/>
                      <a:pt x="77" y="5"/>
                      <a:pt x="76" y="5"/>
                    </a:cubicBezTo>
                    <a:cubicBezTo>
                      <a:pt x="75" y="6"/>
                      <a:pt x="75" y="6"/>
                      <a:pt x="75" y="7"/>
                    </a:cubicBezTo>
                    <a:cubicBezTo>
                      <a:pt x="74" y="8"/>
                      <a:pt x="74" y="9"/>
                      <a:pt x="74" y="10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69" y="8"/>
                      <a:pt x="70" y="7"/>
                      <a:pt x="70" y="6"/>
                    </a:cubicBezTo>
                    <a:cubicBezTo>
                      <a:pt x="71" y="5"/>
                      <a:pt x="72" y="3"/>
                      <a:pt x="73" y="3"/>
                    </a:cubicBezTo>
                    <a:cubicBezTo>
                      <a:pt x="74" y="2"/>
                      <a:pt x="75" y="1"/>
                      <a:pt x="76" y="0"/>
                    </a:cubicBezTo>
                    <a:cubicBezTo>
                      <a:pt x="78" y="0"/>
                      <a:pt x="79" y="0"/>
                      <a:pt x="81" y="0"/>
                    </a:cubicBezTo>
                    <a:cubicBezTo>
                      <a:pt x="82" y="0"/>
                      <a:pt x="84" y="0"/>
                      <a:pt x="85" y="0"/>
                    </a:cubicBezTo>
                    <a:cubicBezTo>
                      <a:pt x="87" y="1"/>
                      <a:pt x="88" y="1"/>
                      <a:pt x="89" y="2"/>
                    </a:cubicBezTo>
                    <a:cubicBezTo>
                      <a:pt x="90" y="3"/>
                      <a:pt x="91" y="4"/>
                      <a:pt x="91" y="5"/>
                    </a:cubicBezTo>
                    <a:cubicBezTo>
                      <a:pt x="92" y="7"/>
                      <a:pt x="92" y="8"/>
                      <a:pt x="92" y="10"/>
                    </a:cubicBezTo>
                    <a:cubicBezTo>
                      <a:pt x="92" y="11"/>
                      <a:pt x="92" y="11"/>
                      <a:pt x="92" y="12"/>
                    </a:cubicBezTo>
                    <a:cubicBezTo>
                      <a:pt x="91" y="13"/>
                      <a:pt x="91" y="14"/>
                      <a:pt x="91" y="14"/>
                    </a:cubicBezTo>
                    <a:cubicBezTo>
                      <a:pt x="90" y="15"/>
                      <a:pt x="90" y="16"/>
                      <a:pt x="89" y="16"/>
                    </a:cubicBezTo>
                    <a:cubicBezTo>
                      <a:pt x="88" y="17"/>
                      <a:pt x="87" y="18"/>
                      <a:pt x="86" y="18"/>
                    </a:cubicBezTo>
                    <a:cubicBezTo>
                      <a:pt x="87" y="18"/>
                      <a:pt x="88" y="19"/>
                      <a:pt x="89" y="20"/>
                    </a:cubicBezTo>
                    <a:cubicBezTo>
                      <a:pt x="90" y="20"/>
                      <a:pt x="91" y="21"/>
                      <a:pt x="91" y="22"/>
                    </a:cubicBezTo>
                    <a:cubicBezTo>
                      <a:pt x="92" y="22"/>
                      <a:pt x="92" y="23"/>
                      <a:pt x="92" y="24"/>
                    </a:cubicBezTo>
                    <a:cubicBezTo>
                      <a:pt x="92" y="25"/>
                      <a:pt x="93" y="26"/>
                      <a:pt x="93" y="27"/>
                    </a:cubicBezTo>
                    <a:cubicBezTo>
                      <a:pt x="93" y="28"/>
                      <a:pt x="92" y="30"/>
                      <a:pt x="92" y="31"/>
                    </a:cubicBezTo>
                    <a:cubicBezTo>
                      <a:pt x="91" y="33"/>
                      <a:pt x="90" y="34"/>
                      <a:pt x="89" y="35"/>
                    </a:cubicBezTo>
                    <a:cubicBezTo>
                      <a:pt x="88" y="36"/>
                      <a:pt x="87" y="36"/>
                      <a:pt x="85" y="37"/>
                    </a:cubicBezTo>
                    <a:cubicBezTo>
                      <a:pt x="84" y="37"/>
                      <a:pt x="83" y="38"/>
                      <a:pt x="81" y="38"/>
                    </a:cubicBezTo>
                    <a:cubicBezTo>
                      <a:pt x="79" y="38"/>
                      <a:pt x="78" y="37"/>
                      <a:pt x="76" y="37"/>
                    </a:cubicBezTo>
                    <a:cubicBezTo>
                      <a:pt x="75" y="36"/>
                      <a:pt x="74" y="36"/>
                      <a:pt x="73" y="35"/>
                    </a:cubicBezTo>
                    <a:cubicBezTo>
                      <a:pt x="71" y="34"/>
                      <a:pt x="71" y="33"/>
                      <a:pt x="70" y="32"/>
                    </a:cubicBezTo>
                    <a:cubicBezTo>
                      <a:pt x="69" y="30"/>
                      <a:pt x="69" y="29"/>
                      <a:pt x="69" y="27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4" y="28"/>
                      <a:pt x="74" y="29"/>
                      <a:pt x="74" y="30"/>
                    </a:cubicBezTo>
                    <a:cubicBezTo>
                      <a:pt x="75" y="31"/>
                      <a:pt x="75" y="31"/>
                      <a:pt x="76" y="32"/>
                    </a:cubicBezTo>
                    <a:cubicBezTo>
                      <a:pt x="76" y="32"/>
                      <a:pt x="77" y="33"/>
                      <a:pt x="78" y="33"/>
                    </a:cubicBezTo>
                    <a:cubicBezTo>
                      <a:pt x="79" y="34"/>
                      <a:pt x="80" y="34"/>
                      <a:pt x="81" y="34"/>
                    </a:cubicBezTo>
                    <a:cubicBezTo>
                      <a:pt x="82" y="34"/>
                      <a:pt x="83" y="34"/>
                      <a:pt x="84" y="33"/>
                    </a:cubicBezTo>
                    <a:cubicBezTo>
                      <a:pt x="85" y="33"/>
                      <a:pt x="85" y="33"/>
                      <a:pt x="86" y="32"/>
                    </a:cubicBezTo>
                    <a:cubicBezTo>
                      <a:pt x="87" y="31"/>
                      <a:pt x="87" y="31"/>
                      <a:pt x="87" y="30"/>
                    </a:cubicBezTo>
                    <a:cubicBezTo>
                      <a:pt x="88" y="29"/>
                      <a:pt x="88" y="28"/>
                      <a:pt x="88" y="27"/>
                    </a:cubicBezTo>
                    <a:cubicBezTo>
                      <a:pt x="88" y="26"/>
                      <a:pt x="88" y="25"/>
                      <a:pt x="87" y="24"/>
                    </a:cubicBezTo>
                    <a:cubicBezTo>
                      <a:pt x="87" y="23"/>
                      <a:pt x="86" y="22"/>
                      <a:pt x="86" y="22"/>
                    </a:cubicBezTo>
                    <a:cubicBezTo>
                      <a:pt x="85" y="21"/>
                      <a:pt x="84" y="21"/>
                      <a:pt x="83" y="20"/>
                    </a:cubicBezTo>
                    <a:cubicBezTo>
                      <a:pt x="82" y="20"/>
                      <a:pt x="81" y="20"/>
                      <a:pt x="80" y="20"/>
                    </a:cubicBezTo>
                    <a:cubicBezTo>
                      <a:pt x="77" y="20"/>
                      <a:pt x="77" y="20"/>
                      <a:pt x="77" y="20"/>
                    </a:cubicBezTo>
                    <a:lnTo>
                      <a:pt x="77" y="16"/>
                    </a:lnTo>
                    <a:close/>
                    <a:moveTo>
                      <a:pt x="122" y="21"/>
                    </a:moveTo>
                    <a:cubicBezTo>
                      <a:pt x="122" y="24"/>
                      <a:pt x="122" y="27"/>
                      <a:pt x="121" y="29"/>
                    </a:cubicBezTo>
                    <a:cubicBezTo>
                      <a:pt x="121" y="31"/>
                      <a:pt x="120" y="33"/>
                      <a:pt x="119" y="34"/>
                    </a:cubicBezTo>
                    <a:cubicBezTo>
                      <a:pt x="118" y="35"/>
                      <a:pt x="117" y="36"/>
                      <a:pt x="115" y="37"/>
                    </a:cubicBezTo>
                    <a:cubicBezTo>
                      <a:pt x="114" y="37"/>
                      <a:pt x="112" y="38"/>
                      <a:pt x="111" y="38"/>
                    </a:cubicBezTo>
                    <a:cubicBezTo>
                      <a:pt x="109" y="38"/>
                      <a:pt x="107" y="37"/>
                      <a:pt x="106" y="37"/>
                    </a:cubicBezTo>
                    <a:cubicBezTo>
                      <a:pt x="104" y="36"/>
                      <a:pt x="103" y="35"/>
                      <a:pt x="102" y="34"/>
                    </a:cubicBezTo>
                    <a:cubicBezTo>
                      <a:pt x="101" y="33"/>
                      <a:pt x="100" y="31"/>
                      <a:pt x="100" y="29"/>
                    </a:cubicBezTo>
                    <a:cubicBezTo>
                      <a:pt x="99" y="27"/>
                      <a:pt x="99" y="24"/>
                      <a:pt x="99" y="21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3"/>
                      <a:pt x="99" y="10"/>
                      <a:pt x="100" y="8"/>
                    </a:cubicBezTo>
                    <a:cubicBezTo>
                      <a:pt x="100" y="6"/>
                      <a:pt x="101" y="4"/>
                      <a:pt x="102" y="3"/>
                    </a:cubicBezTo>
                    <a:cubicBezTo>
                      <a:pt x="103" y="2"/>
                      <a:pt x="104" y="1"/>
                      <a:pt x="106" y="0"/>
                    </a:cubicBezTo>
                    <a:cubicBezTo>
                      <a:pt x="107" y="0"/>
                      <a:pt x="109" y="0"/>
                      <a:pt x="110" y="0"/>
                    </a:cubicBezTo>
                    <a:cubicBezTo>
                      <a:pt x="112" y="0"/>
                      <a:pt x="114" y="0"/>
                      <a:pt x="115" y="0"/>
                    </a:cubicBezTo>
                    <a:cubicBezTo>
                      <a:pt x="117" y="1"/>
                      <a:pt x="118" y="2"/>
                      <a:pt x="119" y="3"/>
                    </a:cubicBezTo>
                    <a:cubicBezTo>
                      <a:pt x="120" y="4"/>
                      <a:pt x="121" y="6"/>
                      <a:pt x="121" y="8"/>
                    </a:cubicBezTo>
                    <a:cubicBezTo>
                      <a:pt x="122" y="10"/>
                      <a:pt x="122" y="13"/>
                      <a:pt x="122" y="16"/>
                    </a:cubicBezTo>
                    <a:lnTo>
                      <a:pt x="122" y="21"/>
                    </a:lnTo>
                    <a:close/>
                    <a:moveTo>
                      <a:pt x="117" y="15"/>
                    </a:moveTo>
                    <a:cubicBezTo>
                      <a:pt x="117" y="13"/>
                      <a:pt x="117" y="11"/>
                      <a:pt x="117" y="10"/>
                    </a:cubicBezTo>
                    <a:cubicBezTo>
                      <a:pt x="117" y="8"/>
                      <a:pt x="116" y="7"/>
                      <a:pt x="116" y="6"/>
                    </a:cubicBezTo>
                    <a:cubicBezTo>
                      <a:pt x="115" y="5"/>
                      <a:pt x="114" y="4"/>
                      <a:pt x="114" y="4"/>
                    </a:cubicBezTo>
                    <a:cubicBezTo>
                      <a:pt x="113" y="4"/>
                      <a:pt x="112" y="3"/>
                      <a:pt x="110" y="3"/>
                    </a:cubicBezTo>
                    <a:cubicBezTo>
                      <a:pt x="109" y="3"/>
                      <a:pt x="108" y="4"/>
                      <a:pt x="108" y="4"/>
                    </a:cubicBezTo>
                    <a:cubicBezTo>
                      <a:pt x="107" y="4"/>
                      <a:pt x="106" y="5"/>
                      <a:pt x="105" y="6"/>
                    </a:cubicBezTo>
                    <a:cubicBezTo>
                      <a:pt x="105" y="7"/>
                      <a:pt x="104" y="8"/>
                      <a:pt x="104" y="10"/>
                    </a:cubicBezTo>
                    <a:cubicBezTo>
                      <a:pt x="104" y="11"/>
                      <a:pt x="104" y="13"/>
                      <a:pt x="104" y="15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4" y="24"/>
                      <a:pt x="104" y="26"/>
                      <a:pt x="104" y="27"/>
                    </a:cubicBezTo>
                    <a:cubicBezTo>
                      <a:pt x="104" y="29"/>
                      <a:pt x="105" y="30"/>
                      <a:pt x="105" y="31"/>
                    </a:cubicBezTo>
                    <a:cubicBezTo>
                      <a:pt x="106" y="32"/>
                      <a:pt x="107" y="33"/>
                      <a:pt x="108" y="33"/>
                    </a:cubicBezTo>
                    <a:cubicBezTo>
                      <a:pt x="108" y="33"/>
                      <a:pt x="109" y="34"/>
                      <a:pt x="111" y="34"/>
                    </a:cubicBezTo>
                    <a:cubicBezTo>
                      <a:pt x="112" y="34"/>
                      <a:pt x="113" y="33"/>
                      <a:pt x="114" y="33"/>
                    </a:cubicBezTo>
                    <a:cubicBezTo>
                      <a:pt x="114" y="33"/>
                      <a:pt x="115" y="32"/>
                      <a:pt x="116" y="31"/>
                    </a:cubicBezTo>
                    <a:cubicBezTo>
                      <a:pt x="116" y="30"/>
                      <a:pt x="117" y="29"/>
                      <a:pt x="117" y="27"/>
                    </a:cubicBezTo>
                    <a:cubicBezTo>
                      <a:pt x="117" y="26"/>
                      <a:pt x="117" y="24"/>
                      <a:pt x="117" y="22"/>
                    </a:cubicBezTo>
                    <a:lnTo>
                      <a:pt x="117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13" name="Battery"/>
              <p:cNvGrpSpPr>
                <a:grpSpLocks noChangeAspect="1"/>
              </p:cNvGrpSpPr>
              <p:nvPr/>
            </p:nvGrpSpPr>
            <p:grpSpPr>
              <a:xfrm>
                <a:off x="2181608" y="799747"/>
                <a:ext cx="50747" cy="83257"/>
                <a:chOff x="5721732" y="4486242"/>
                <a:chExt cx="50747" cy="83257"/>
              </a:xfrm>
            </p:grpSpPr>
            <p:sp>
              <p:nvSpPr>
                <p:cNvPr id="20" name="Battery Part 1"/>
                <p:cNvSpPr>
                  <a:spLocks/>
                </p:cNvSpPr>
                <p:nvPr/>
              </p:nvSpPr>
              <p:spPr bwMode="auto">
                <a:xfrm>
                  <a:off x="5721732" y="4486242"/>
                  <a:ext cx="50747" cy="45990"/>
                </a:xfrm>
                <a:custGeom>
                  <a:avLst/>
                  <a:gdLst>
                    <a:gd name="T0" fmla="*/ 282 w 282"/>
                    <a:gd name="T1" fmla="*/ 76 h 252"/>
                    <a:gd name="T2" fmla="*/ 245 w 282"/>
                    <a:gd name="T3" fmla="*/ 46 h 252"/>
                    <a:gd name="T4" fmla="*/ 197 w 282"/>
                    <a:gd name="T5" fmla="*/ 46 h 252"/>
                    <a:gd name="T6" fmla="*/ 197 w 282"/>
                    <a:gd name="T7" fmla="*/ 0 h 252"/>
                    <a:gd name="T8" fmla="*/ 85 w 282"/>
                    <a:gd name="T9" fmla="*/ 0 h 252"/>
                    <a:gd name="T10" fmla="*/ 85 w 282"/>
                    <a:gd name="T11" fmla="*/ 46 h 252"/>
                    <a:gd name="T12" fmla="*/ 37 w 282"/>
                    <a:gd name="T13" fmla="*/ 46 h 252"/>
                    <a:gd name="T14" fmla="*/ 0 w 282"/>
                    <a:gd name="T15" fmla="*/ 76 h 252"/>
                    <a:gd name="T16" fmla="*/ 0 w 282"/>
                    <a:gd name="T17" fmla="*/ 252 h 252"/>
                    <a:gd name="T18" fmla="*/ 282 w 282"/>
                    <a:gd name="T19" fmla="*/ 252 h 252"/>
                    <a:gd name="T20" fmla="*/ 282 w 282"/>
                    <a:gd name="T21" fmla="*/ 76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82" h="252">
                      <a:moveTo>
                        <a:pt x="282" y="76"/>
                      </a:moveTo>
                      <a:cubicBezTo>
                        <a:pt x="282" y="59"/>
                        <a:pt x="265" y="46"/>
                        <a:pt x="245" y="46"/>
                      </a:cubicBezTo>
                      <a:lnTo>
                        <a:pt x="197" y="46"/>
                      </a:lnTo>
                      <a:lnTo>
                        <a:pt x="197" y="0"/>
                      </a:lnTo>
                      <a:lnTo>
                        <a:pt x="85" y="0"/>
                      </a:lnTo>
                      <a:lnTo>
                        <a:pt x="85" y="46"/>
                      </a:lnTo>
                      <a:lnTo>
                        <a:pt x="37" y="46"/>
                      </a:lnTo>
                      <a:cubicBezTo>
                        <a:pt x="17" y="46"/>
                        <a:pt x="0" y="59"/>
                        <a:pt x="0" y="76"/>
                      </a:cubicBezTo>
                      <a:lnTo>
                        <a:pt x="0" y="252"/>
                      </a:lnTo>
                      <a:lnTo>
                        <a:pt x="282" y="252"/>
                      </a:lnTo>
                      <a:lnTo>
                        <a:pt x="282" y="76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21" name="Battery Part 2"/>
                <p:cNvSpPr>
                  <a:spLocks/>
                </p:cNvSpPr>
                <p:nvPr/>
              </p:nvSpPr>
              <p:spPr bwMode="auto">
                <a:xfrm>
                  <a:off x="5721732" y="4532231"/>
                  <a:ext cx="50747" cy="37268"/>
                </a:xfrm>
                <a:custGeom>
                  <a:avLst/>
                  <a:gdLst>
                    <a:gd name="T0" fmla="*/ 0 w 282"/>
                    <a:gd name="T1" fmla="*/ 0 h 206"/>
                    <a:gd name="T2" fmla="*/ 0 w 282"/>
                    <a:gd name="T3" fmla="*/ 176 h 206"/>
                    <a:gd name="T4" fmla="*/ 37 w 282"/>
                    <a:gd name="T5" fmla="*/ 206 h 206"/>
                    <a:gd name="T6" fmla="*/ 244 w 282"/>
                    <a:gd name="T7" fmla="*/ 206 h 206"/>
                    <a:gd name="T8" fmla="*/ 282 w 282"/>
                    <a:gd name="T9" fmla="*/ 176 h 206"/>
                    <a:gd name="T10" fmla="*/ 282 w 282"/>
                    <a:gd name="T11" fmla="*/ 0 h 206"/>
                    <a:gd name="T12" fmla="*/ 0 w 282"/>
                    <a:gd name="T13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2" h="206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193"/>
                        <a:pt x="17" y="206"/>
                        <a:pt x="37" y="206"/>
                      </a:cubicBezTo>
                      <a:lnTo>
                        <a:pt x="244" y="206"/>
                      </a:lnTo>
                      <a:cubicBezTo>
                        <a:pt x="265" y="206"/>
                        <a:pt x="282" y="193"/>
                        <a:pt x="282" y="176"/>
                      </a:cubicBezTo>
                      <a:lnTo>
                        <a:pt x="28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4" name="Signal Strength"/>
              <p:cNvGrpSpPr>
                <a:grpSpLocks noChangeAspect="1"/>
              </p:cNvGrpSpPr>
              <p:nvPr/>
            </p:nvGrpSpPr>
            <p:grpSpPr>
              <a:xfrm>
                <a:off x="2016680" y="802918"/>
                <a:ext cx="76121" cy="76915"/>
                <a:chOff x="5556804" y="4492585"/>
                <a:chExt cx="76121" cy="76915"/>
              </a:xfrm>
            </p:grpSpPr>
            <p:sp>
              <p:nvSpPr>
                <p:cNvPr id="18" name="Signal Strength Part 1"/>
                <p:cNvSpPr>
                  <a:spLocks/>
                </p:cNvSpPr>
                <p:nvPr/>
              </p:nvSpPr>
              <p:spPr bwMode="auto">
                <a:xfrm>
                  <a:off x="5602001" y="4492585"/>
                  <a:ext cx="30924" cy="76914"/>
                </a:xfrm>
                <a:custGeom>
                  <a:avLst/>
                  <a:gdLst>
                    <a:gd name="T0" fmla="*/ 39 w 39"/>
                    <a:gd name="T1" fmla="*/ 0 h 97"/>
                    <a:gd name="T2" fmla="*/ 0 w 39"/>
                    <a:gd name="T3" fmla="*/ 39 h 97"/>
                    <a:gd name="T4" fmla="*/ 0 w 39"/>
                    <a:gd name="T5" fmla="*/ 97 h 97"/>
                    <a:gd name="T6" fmla="*/ 39 w 39"/>
                    <a:gd name="T7" fmla="*/ 97 h 97"/>
                    <a:gd name="T8" fmla="*/ 39 w 39"/>
                    <a:gd name="T9" fmla="*/ 0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97">
                      <a:moveTo>
                        <a:pt x="39" y="0"/>
                      </a:moveTo>
                      <a:lnTo>
                        <a:pt x="0" y="39"/>
                      </a:lnTo>
                      <a:lnTo>
                        <a:pt x="0" y="97"/>
                      </a:lnTo>
                      <a:lnTo>
                        <a:pt x="39" y="97"/>
                      </a:lnTo>
                      <a:lnTo>
                        <a:pt x="39" y="0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9" name="Signal Strength Part 2"/>
                <p:cNvSpPr>
                  <a:spLocks/>
                </p:cNvSpPr>
                <p:nvPr/>
              </p:nvSpPr>
              <p:spPr bwMode="auto">
                <a:xfrm>
                  <a:off x="5556804" y="4523510"/>
                  <a:ext cx="45197" cy="45990"/>
                </a:xfrm>
                <a:custGeom>
                  <a:avLst/>
                  <a:gdLst>
                    <a:gd name="T0" fmla="*/ 0 w 254"/>
                    <a:gd name="T1" fmla="*/ 254 h 254"/>
                    <a:gd name="T2" fmla="*/ 254 w 254"/>
                    <a:gd name="T3" fmla="*/ 254 h 254"/>
                    <a:gd name="T4" fmla="*/ 254 w 254"/>
                    <a:gd name="T5" fmla="*/ 0 h 254"/>
                    <a:gd name="T6" fmla="*/ 0 w 254"/>
                    <a:gd name="T7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4" h="254">
                      <a:moveTo>
                        <a:pt x="0" y="254"/>
                      </a:moveTo>
                      <a:lnTo>
                        <a:pt x="254" y="254"/>
                      </a:lnTo>
                      <a:lnTo>
                        <a:pt x="254" y="0"/>
                      </a:ln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5" name="WiFi"/>
              <p:cNvGrpSpPr>
                <a:grpSpLocks noChangeAspect="1"/>
              </p:cNvGrpSpPr>
              <p:nvPr/>
            </p:nvGrpSpPr>
            <p:grpSpPr>
              <a:xfrm>
                <a:off x="1857302" y="805694"/>
                <a:ext cx="89601" cy="71363"/>
                <a:chOff x="5397426" y="4495757"/>
                <a:chExt cx="89601" cy="71363"/>
              </a:xfrm>
            </p:grpSpPr>
            <p:sp>
              <p:nvSpPr>
                <p:cNvPr id="16" name="WiFi Part 1"/>
                <p:cNvSpPr>
                  <a:spLocks/>
                </p:cNvSpPr>
                <p:nvPr/>
              </p:nvSpPr>
              <p:spPr bwMode="auto">
                <a:xfrm>
                  <a:off x="5397426" y="4495757"/>
                  <a:ext cx="89601" cy="31717"/>
                </a:xfrm>
                <a:custGeom>
                  <a:avLst/>
                  <a:gdLst>
                    <a:gd name="T0" fmla="*/ 248 w 496"/>
                    <a:gd name="T1" fmla="*/ 0 h 175"/>
                    <a:gd name="T2" fmla="*/ 0 w 496"/>
                    <a:gd name="T3" fmla="*/ 86 h 175"/>
                    <a:gd name="T4" fmla="*/ 71 w 496"/>
                    <a:gd name="T5" fmla="*/ 175 h 175"/>
                    <a:gd name="T6" fmla="*/ 248 w 496"/>
                    <a:gd name="T7" fmla="*/ 113 h 175"/>
                    <a:gd name="T8" fmla="*/ 425 w 496"/>
                    <a:gd name="T9" fmla="*/ 175 h 175"/>
                    <a:gd name="T10" fmla="*/ 496 w 496"/>
                    <a:gd name="T11" fmla="*/ 86 h 175"/>
                    <a:gd name="T12" fmla="*/ 248 w 496"/>
                    <a:gd name="T13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6" h="175">
                      <a:moveTo>
                        <a:pt x="248" y="0"/>
                      </a:moveTo>
                      <a:cubicBezTo>
                        <a:pt x="104" y="0"/>
                        <a:pt x="10" y="79"/>
                        <a:pt x="0" y="86"/>
                      </a:cubicBezTo>
                      <a:lnTo>
                        <a:pt x="71" y="175"/>
                      </a:lnTo>
                      <a:cubicBezTo>
                        <a:pt x="80" y="168"/>
                        <a:pt x="147" y="113"/>
                        <a:pt x="248" y="113"/>
                      </a:cubicBezTo>
                      <a:cubicBezTo>
                        <a:pt x="348" y="113"/>
                        <a:pt x="416" y="168"/>
                        <a:pt x="425" y="175"/>
                      </a:cubicBezTo>
                      <a:lnTo>
                        <a:pt x="496" y="86"/>
                      </a:lnTo>
                      <a:cubicBezTo>
                        <a:pt x="487" y="79"/>
                        <a:pt x="391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7" name="WiFi Part 2"/>
                <p:cNvSpPr>
                  <a:spLocks/>
                </p:cNvSpPr>
                <p:nvPr/>
              </p:nvSpPr>
              <p:spPr bwMode="auto">
                <a:xfrm>
                  <a:off x="5410113" y="4516373"/>
                  <a:ext cx="64227" cy="50747"/>
                </a:xfrm>
                <a:custGeom>
                  <a:avLst/>
                  <a:gdLst>
                    <a:gd name="T0" fmla="*/ 0 w 354"/>
                    <a:gd name="T1" fmla="*/ 62 h 282"/>
                    <a:gd name="T2" fmla="*/ 177 w 354"/>
                    <a:gd name="T3" fmla="*/ 282 h 282"/>
                    <a:gd name="T4" fmla="*/ 177 w 354"/>
                    <a:gd name="T5" fmla="*/ 282 h 282"/>
                    <a:gd name="T6" fmla="*/ 177 w 354"/>
                    <a:gd name="T7" fmla="*/ 282 h 282"/>
                    <a:gd name="T8" fmla="*/ 354 w 354"/>
                    <a:gd name="T9" fmla="*/ 62 h 282"/>
                    <a:gd name="T10" fmla="*/ 177 w 354"/>
                    <a:gd name="T11" fmla="*/ 0 h 282"/>
                    <a:gd name="T12" fmla="*/ 0 w 354"/>
                    <a:gd name="T13" fmla="*/ 6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4" h="282">
                      <a:moveTo>
                        <a:pt x="0" y="62"/>
                      </a:move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354" y="62"/>
                      </a:lnTo>
                      <a:cubicBezTo>
                        <a:pt x="345" y="55"/>
                        <a:pt x="278" y="0"/>
                        <a:pt x="177" y="0"/>
                      </a:cubicBezTo>
                      <a:cubicBezTo>
                        <a:pt x="77" y="0"/>
                        <a:pt x="9" y="55"/>
                        <a:pt x="0" y="62"/>
                      </a:cubicBez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grpSp>
        <p:nvGrpSpPr>
          <p:cNvPr id="26" name="그룹 25"/>
          <p:cNvGrpSpPr/>
          <p:nvPr userDrawn="1"/>
        </p:nvGrpSpPr>
        <p:grpSpPr>
          <a:xfrm>
            <a:off x="2997696" y="2267470"/>
            <a:ext cx="2286000" cy="4064000"/>
            <a:chOff x="485775" y="2029296"/>
            <a:chExt cx="2286000" cy="4064000"/>
          </a:xfrm>
          <a:effectLst>
            <a:outerShdw blurRad="381000" sx="102000" sy="102000" algn="ctr" rotWithShape="0">
              <a:prstClr val="black">
                <a:alpha val="20000"/>
              </a:prstClr>
            </a:outerShdw>
          </a:effectLst>
        </p:grpSpPr>
        <p:sp>
          <p:nvSpPr>
            <p:cNvPr id="27" name="Background"/>
            <p:cNvSpPr/>
            <p:nvPr/>
          </p:nvSpPr>
          <p:spPr>
            <a:xfrm>
              <a:off x="485775" y="202929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8" name="그룹 41"/>
            <p:cNvGrpSpPr/>
            <p:nvPr/>
          </p:nvGrpSpPr>
          <p:grpSpPr>
            <a:xfrm>
              <a:off x="485775" y="5788496"/>
              <a:ext cx="2286000" cy="304800"/>
              <a:chOff x="4983480" y="5113528"/>
              <a:chExt cx="2286000" cy="304800"/>
            </a:xfrm>
          </p:grpSpPr>
          <p:sp>
            <p:nvSpPr>
              <p:cNvPr id="41" name="Navigation Bar Container"/>
              <p:cNvSpPr/>
              <p:nvPr/>
            </p:nvSpPr>
            <p:spPr>
              <a:xfrm>
                <a:off x="4983480" y="5113528"/>
                <a:ext cx="2286000" cy="304800"/>
              </a:xfrm>
              <a:prstGeom prst="rect">
                <a:avLst/>
              </a:prstGeom>
              <a:solidFill>
                <a:srgbClr val="00000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2" name="Back"/>
              <p:cNvSpPr>
                <a:spLocks noChangeAspect="1" noEditPoints="1"/>
              </p:cNvSpPr>
              <p:nvPr/>
            </p:nvSpPr>
            <p:spPr bwMode="auto">
              <a:xfrm>
                <a:off x="5438619" y="5212009"/>
                <a:ext cx="92772" cy="107838"/>
              </a:xfrm>
              <a:custGeom>
                <a:avLst/>
                <a:gdLst>
                  <a:gd name="T0" fmla="*/ 469 w 513"/>
                  <a:gd name="T1" fmla="*/ 592 h 593"/>
                  <a:gd name="T2" fmla="*/ 450 w 513"/>
                  <a:gd name="T3" fmla="*/ 585 h 593"/>
                  <a:gd name="T4" fmla="*/ 27 w 513"/>
                  <a:gd name="T5" fmla="*/ 338 h 593"/>
                  <a:gd name="T6" fmla="*/ 2 w 513"/>
                  <a:gd name="T7" fmla="*/ 292 h 593"/>
                  <a:gd name="T8" fmla="*/ 29 w 513"/>
                  <a:gd name="T9" fmla="*/ 254 h 593"/>
                  <a:gd name="T10" fmla="*/ 449 w 513"/>
                  <a:gd name="T11" fmla="*/ 9 h 593"/>
                  <a:gd name="T12" fmla="*/ 468 w 513"/>
                  <a:gd name="T13" fmla="*/ 1 h 593"/>
                  <a:gd name="T14" fmla="*/ 504 w 513"/>
                  <a:gd name="T15" fmla="*/ 15 h 593"/>
                  <a:gd name="T16" fmla="*/ 513 w 513"/>
                  <a:gd name="T17" fmla="*/ 37 h 593"/>
                  <a:gd name="T18" fmla="*/ 513 w 513"/>
                  <a:gd name="T19" fmla="*/ 49 h 593"/>
                  <a:gd name="T20" fmla="*/ 513 w 513"/>
                  <a:gd name="T21" fmla="*/ 553 h 593"/>
                  <a:gd name="T22" fmla="*/ 506 w 513"/>
                  <a:gd name="T23" fmla="*/ 574 h 593"/>
                  <a:gd name="T24" fmla="*/ 469 w 513"/>
                  <a:gd name="T25" fmla="*/ 592 h 593"/>
                  <a:gd name="T26" fmla="*/ 442 w 513"/>
                  <a:gd name="T27" fmla="*/ 498 h 593"/>
                  <a:gd name="T28" fmla="*/ 442 w 513"/>
                  <a:gd name="T29" fmla="*/ 93 h 593"/>
                  <a:gd name="T30" fmla="*/ 96 w 513"/>
                  <a:gd name="T31" fmla="*/ 297 h 593"/>
                  <a:gd name="T32" fmla="*/ 442 w 513"/>
                  <a:gd name="T33" fmla="*/ 498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3" h="593">
                    <a:moveTo>
                      <a:pt x="469" y="592"/>
                    </a:moveTo>
                    <a:cubicBezTo>
                      <a:pt x="458" y="590"/>
                      <a:pt x="454" y="588"/>
                      <a:pt x="450" y="585"/>
                    </a:cubicBezTo>
                    <a:lnTo>
                      <a:pt x="27" y="338"/>
                    </a:lnTo>
                    <a:cubicBezTo>
                      <a:pt x="13" y="330"/>
                      <a:pt x="0" y="311"/>
                      <a:pt x="2" y="292"/>
                    </a:cubicBezTo>
                    <a:cubicBezTo>
                      <a:pt x="5" y="273"/>
                      <a:pt x="17" y="261"/>
                      <a:pt x="29" y="254"/>
                    </a:cubicBezTo>
                    <a:lnTo>
                      <a:pt x="449" y="9"/>
                    </a:lnTo>
                    <a:cubicBezTo>
                      <a:pt x="454" y="6"/>
                      <a:pt x="458" y="2"/>
                      <a:pt x="468" y="1"/>
                    </a:cubicBezTo>
                    <a:cubicBezTo>
                      <a:pt x="478" y="0"/>
                      <a:pt x="496" y="5"/>
                      <a:pt x="504" y="15"/>
                    </a:cubicBezTo>
                    <a:cubicBezTo>
                      <a:pt x="512" y="25"/>
                      <a:pt x="512" y="32"/>
                      <a:pt x="513" y="37"/>
                    </a:cubicBezTo>
                    <a:cubicBezTo>
                      <a:pt x="513" y="42"/>
                      <a:pt x="513" y="46"/>
                      <a:pt x="513" y="49"/>
                    </a:cubicBezTo>
                    <a:cubicBezTo>
                      <a:pt x="513" y="216"/>
                      <a:pt x="513" y="388"/>
                      <a:pt x="513" y="553"/>
                    </a:cubicBezTo>
                    <a:cubicBezTo>
                      <a:pt x="513" y="557"/>
                      <a:pt x="513" y="563"/>
                      <a:pt x="506" y="574"/>
                    </a:cubicBezTo>
                    <a:cubicBezTo>
                      <a:pt x="499" y="585"/>
                      <a:pt x="479" y="593"/>
                      <a:pt x="469" y="592"/>
                    </a:cubicBezTo>
                    <a:close/>
                    <a:moveTo>
                      <a:pt x="442" y="498"/>
                    </a:moveTo>
                    <a:lnTo>
                      <a:pt x="442" y="93"/>
                    </a:lnTo>
                    <a:lnTo>
                      <a:pt x="96" y="297"/>
                    </a:lnTo>
                    <a:lnTo>
                      <a:pt x="442" y="498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3" name="Home"/>
              <p:cNvSpPr>
                <a:spLocks noChangeAspect="1" noEditPoints="1"/>
              </p:cNvSpPr>
              <p:nvPr/>
            </p:nvSpPr>
            <p:spPr bwMode="auto">
              <a:xfrm>
                <a:off x="6072165" y="5215974"/>
                <a:ext cx="99116" cy="99908"/>
              </a:xfrm>
              <a:custGeom>
                <a:avLst/>
                <a:gdLst>
                  <a:gd name="T0" fmla="*/ 276 w 551"/>
                  <a:gd name="T1" fmla="*/ 551 h 551"/>
                  <a:gd name="T2" fmla="*/ 0 w 551"/>
                  <a:gd name="T3" fmla="*/ 275 h 551"/>
                  <a:gd name="T4" fmla="*/ 276 w 551"/>
                  <a:gd name="T5" fmla="*/ 0 h 551"/>
                  <a:gd name="T6" fmla="*/ 551 w 551"/>
                  <a:gd name="T7" fmla="*/ 275 h 551"/>
                  <a:gd name="T8" fmla="*/ 276 w 551"/>
                  <a:gd name="T9" fmla="*/ 551 h 551"/>
                  <a:gd name="T10" fmla="*/ 276 w 551"/>
                  <a:gd name="T11" fmla="*/ 487 h 551"/>
                  <a:gd name="T12" fmla="*/ 488 w 551"/>
                  <a:gd name="T13" fmla="*/ 275 h 551"/>
                  <a:gd name="T14" fmla="*/ 276 w 551"/>
                  <a:gd name="T15" fmla="*/ 64 h 551"/>
                  <a:gd name="T16" fmla="*/ 64 w 551"/>
                  <a:gd name="T17" fmla="*/ 275 h 551"/>
                  <a:gd name="T18" fmla="*/ 276 w 551"/>
                  <a:gd name="T19" fmla="*/ 487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1" h="551">
                    <a:moveTo>
                      <a:pt x="276" y="551"/>
                    </a:moveTo>
                    <a:cubicBezTo>
                      <a:pt x="124" y="551"/>
                      <a:pt x="0" y="427"/>
                      <a:pt x="0" y="275"/>
                    </a:cubicBezTo>
                    <a:cubicBezTo>
                      <a:pt x="0" y="123"/>
                      <a:pt x="124" y="0"/>
                      <a:pt x="276" y="0"/>
                    </a:cubicBezTo>
                    <a:cubicBezTo>
                      <a:pt x="428" y="0"/>
                      <a:pt x="551" y="123"/>
                      <a:pt x="551" y="275"/>
                    </a:cubicBezTo>
                    <a:cubicBezTo>
                      <a:pt x="551" y="427"/>
                      <a:pt x="428" y="551"/>
                      <a:pt x="276" y="551"/>
                    </a:cubicBezTo>
                    <a:close/>
                    <a:moveTo>
                      <a:pt x="276" y="487"/>
                    </a:moveTo>
                    <a:cubicBezTo>
                      <a:pt x="393" y="487"/>
                      <a:pt x="488" y="393"/>
                      <a:pt x="488" y="275"/>
                    </a:cubicBezTo>
                    <a:cubicBezTo>
                      <a:pt x="488" y="158"/>
                      <a:pt x="393" y="64"/>
                      <a:pt x="276" y="64"/>
                    </a:cubicBezTo>
                    <a:cubicBezTo>
                      <a:pt x="158" y="64"/>
                      <a:pt x="64" y="158"/>
                      <a:pt x="64" y="275"/>
                    </a:cubicBezTo>
                    <a:cubicBezTo>
                      <a:pt x="64" y="393"/>
                      <a:pt x="158" y="487"/>
                      <a:pt x="276" y="487"/>
                    </a:cubicBez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4" name="Recents"/>
              <p:cNvSpPr>
                <a:spLocks noChangeAspect="1" noEditPoints="1"/>
              </p:cNvSpPr>
              <p:nvPr/>
            </p:nvSpPr>
            <p:spPr bwMode="auto">
              <a:xfrm>
                <a:off x="6712848" y="5214388"/>
                <a:ext cx="101494" cy="102287"/>
              </a:xfrm>
              <a:custGeom>
                <a:avLst/>
                <a:gdLst>
                  <a:gd name="T0" fmla="*/ 62 w 564"/>
                  <a:gd name="T1" fmla="*/ 565 h 565"/>
                  <a:gd name="T2" fmla="*/ 20 w 564"/>
                  <a:gd name="T3" fmla="*/ 547 h 565"/>
                  <a:gd name="T4" fmla="*/ 0 w 564"/>
                  <a:gd name="T5" fmla="*/ 504 h 565"/>
                  <a:gd name="T6" fmla="*/ 0 w 564"/>
                  <a:gd name="T7" fmla="*/ 61 h 565"/>
                  <a:gd name="T8" fmla="*/ 20 w 564"/>
                  <a:gd name="T9" fmla="*/ 18 h 565"/>
                  <a:gd name="T10" fmla="*/ 62 w 564"/>
                  <a:gd name="T11" fmla="*/ 0 h 565"/>
                  <a:gd name="T12" fmla="*/ 501 w 564"/>
                  <a:gd name="T13" fmla="*/ 0 h 565"/>
                  <a:gd name="T14" fmla="*/ 544 w 564"/>
                  <a:gd name="T15" fmla="*/ 18 h 565"/>
                  <a:gd name="T16" fmla="*/ 564 w 564"/>
                  <a:gd name="T17" fmla="*/ 61 h 565"/>
                  <a:gd name="T18" fmla="*/ 564 w 564"/>
                  <a:gd name="T19" fmla="*/ 504 h 565"/>
                  <a:gd name="T20" fmla="*/ 544 w 564"/>
                  <a:gd name="T21" fmla="*/ 547 h 565"/>
                  <a:gd name="T22" fmla="*/ 501 w 564"/>
                  <a:gd name="T23" fmla="*/ 565 h 565"/>
                  <a:gd name="T24" fmla="*/ 62 w 564"/>
                  <a:gd name="T25" fmla="*/ 565 h 565"/>
                  <a:gd name="T26" fmla="*/ 70 w 564"/>
                  <a:gd name="T27" fmla="*/ 494 h 565"/>
                  <a:gd name="T28" fmla="*/ 493 w 564"/>
                  <a:gd name="T29" fmla="*/ 494 h 565"/>
                  <a:gd name="T30" fmla="*/ 493 w 564"/>
                  <a:gd name="T31" fmla="*/ 71 h 565"/>
                  <a:gd name="T32" fmla="*/ 70 w 564"/>
                  <a:gd name="T33" fmla="*/ 71 h 565"/>
                  <a:gd name="T34" fmla="*/ 70 w 564"/>
                  <a:gd name="T35" fmla="*/ 494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4" h="565">
                    <a:moveTo>
                      <a:pt x="62" y="565"/>
                    </a:moveTo>
                    <a:cubicBezTo>
                      <a:pt x="44" y="565"/>
                      <a:pt x="31" y="557"/>
                      <a:pt x="20" y="547"/>
                    </a:cubicBezTo>
                    <a:cubicBezTo>
                      <a:pt x="10" y="537"/>
                      <a:pt x="0" y="524"/>
                      <a:pt x="0" y="504"/>
                    </a:cubicBezTo>
                    <a:lnTo>
                      <a:pt x="0" y="61"/>
                    </a:lnTo>
                    <a:cubicBezTo>
                      <a:pt x="0" y="41"/>
                      <a:pt x="10" y="28"/>
                      <a:pt x="20" y="18"/>
                    </a:cubicBezTo>
                    <a:cubicBezTo>
                      <a:pt x="31" y="8"/>
                      <a:pt x="44" y="0"/>
                      <a:pt x="62" y="0"/>
                    </a:cubicBezTo>
                    <a:lnTo>
                      <a:pt x="501" y="0"/>
                    </a:lnTo>
                    <a:cubicBezTo>
                      <a:pt x="519" y="0"/>
                      <a:pt x="533" y="8"/>
                      <a:pt x="544" y="18"/>
                    </a:cubicBezTo>
                    <a:cubicBezTo>
                      <a:pt x="555" y="28"/>
                      <a:pt x="564" y="41"/>
                      <a:pt x="564" y="61"/>
                    </a:cubicBezTo>
                    <a:lnTo>
                      <a:pt x="564" y="504"/>
                    </a:lnTo>
                    <a:cubicBezTo>
                      <a:pt x="564" y="524"/>
                      <a:pt x="555" y="537"/>
                      <a:pt x="544" y="547"/>
                    </a:cubicBezTo>
                    <a:cubicBezTo>
                      <a:pt x="533" y="557"/>
                      <a:pt x="519" y="565"/>
                      <a:pt x="501" y="565"/>
                    </a:cubicBezTo>
                    <a:lnTo>
                      <a:pt x="62" y="565"/>
                    </a:lnTo>
                    <a:close/>
                    <a:moveTo>
                      <a:pt x="70" y="494"/>
                    </a:moveTo>
                    <a:lnTo>
                      <a:pt x="493" y="494"/>
                    </a:lnTo>
                    <a:lnTo>
                      <a:pt x="493" y="71"/>
                    </a:lnTo>
                    <a:lnTo>
                      <a:pt x="70" y="71"/>
                    </a:lnTo>
                    <a:lnTo>
                      <a:pt x="70" y="494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29" name="그룹 42"/>
            <p:cNvGrpSpPr/>
            <p:nvPr/>
          </p:nvGrpSpPr>
          <p:grpSpPr>
            <a:xfrm>
              <a:off x="485775" y="2029296"/>
              <a:ext cx="2286000" cy="152400"/>
              <a:chOff x="263525" y="765175"/>
              <a:chExt cx="2286000" cy="152400"/>
            </a:xfrm>
          </p:grpSpPr>
          <p:sp>
            <p:nvSpPr>
              <p:cNvPr id="30" name="System Bar Container"/>
              <p:cNvSpPr>
                <a:spLocks noChangeArrowheads="1"/>
              </p:cNvSpPr>
              <p:nvPr/>
            </p:nvSpPr>
            <p:spPr bwMode="auto">
              <a:xfrm>
                <a:off x="263525" y="765175"/>
                <a:ext cx="2286000" cy="152400"/>
              </a:xfrm>
              <a:prstGeom prst="rect">
                <a:avLst/>
              </a:prstGeom>
              <a:solidFill>
                <a:srgbClr val="000000">
                  <a:alpha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1" name="Time"/>
              <p:cNvSpPr>
                <a:spLocks noChangeAspect="1" noEditPoints="1"/>
              </p:cNvSpPr>
              <p:nvPr/>
            </p:nvSpPr>
            <p:spPr bwMode="auto">
              <a:xfrm>
                <a:off x="2293960" y="810855"/>
                <a:ext cx="193854" cy="61041"/>
              </a:xfrm>
              <a:custGeom>
                <a:avLst/>
                <a:gdLst>
                  <a:gd name="T0" fmla="*/ 10 w 122"/>
                  <a:gd name="T1" fmla="*/ 6 h 38"/>
                  <a:gd name="T2" fmla="*/ 14 w 122"/>
                  <a:gd name="T3" fmla="*/ 0 h 38"/>
                  <a:gd name="T4" fmla="*/ 52 w 122"/>
                  <a:gd name="T5" fmla="*/ 37 h 38"/>
                  <a:gd name="T6" fmla="*/ 40 w 122"/>
                  <a:gd name="T7" fmla="*/ 20 h 38"/>
                  <a:gd name="T8" fmla="*/ 46 w 122"/>
                  <a:gd name="T9" fmla="*/ 12 h 38"/>
                  <a:gd name="T10" fmla="*/ 44 w 122"/>
                  <a:gd name="T11" fmla="*/ 5 h 38"/>
                  <a:gd name="T12" fmla="*/ 36 w 122"/>
                  <a:gd name="T13" fmla="*/ 4 h 38"/>
                  <a:gd name="T14" fmla="*/ 32 w 122"/>
                  <a:gd name="T15" fmla="*/ 11 h 38"/>
                  <a:gd name="T16" fmla="*/ 30 w 122"/>
                  <a:gd name="T17" fmla="*/ 3 h 38"/>
                  <a:gd name="T18" fmla="*/ 44 w 122"/>
                  <a:gd name="T19" fmla="*/ 0 h 38"/>
                  <a:gd name="T20" fmla="*/ 51 w 122"/>
                  <a:gd name="T21" fmla="*/ 9 h 38"/>
                  <a:gd name="T22" fmla="*/ 46 w 122"/>
                  <a:gd name="T23" fmla="*/ 19 h 38"/>
                  <a:gd name="T24" fmla="*/ 52 w 122"/>
                  <a:gd name="T25" fmla="*/ 33 h 38"/>
                  <a:gd name="T26" fmla="*/ 58 w 122"/>
                  <a:gd name="T27" fmla="*/ 33 h 38"/>
                  <a:gd name="T28" fmla="*/ 63 w 122"/>
                  <a:gd name="T29" fmla="*/ 35 h 38"/>
                  <a:gd name="T30" fmla="*/ 58 w 122"/>
                  <a:gd name="T31" fmla="*/ 36 h 38"/>
                  <a:gd name="T32" fmla="*/ 58 w 122"/>
                  <a:gd name="T33" fmla="*/ 10 h 38"/>
                  <a:gd name="T34" fmla="*/ 63 w 122"/>
                  <a:gd name="T35" fmla="*/ 12 h 38"/>
                  <a:gd name="T36" fmla="*/ 58 w 122"/>
                  <a:gd name="T37" fmla="*/ 14 h 38"/>
                  <a:gd name="T38" fmla="*/ 80 w 122"/>
                  <a:gd name="T39" fmla="*/ 16 h 38"/>
                  <a:gd name="T40" fmla="*/ 87 w 122"/>
                  <a:gd name="T41" fmla="*/ 12 h 38"/>
                  <a:gd name="T42" fmla="*/ 81 w 122"/>
                  <a:gd name="T43" fmla="*/ 3 h 38"/>
                  <a:gd name="T44" fmla="*/ 75 w 122"/>
                  <a:gd name="T45" fmla="*/ 7 h 38"/>
                  <a:gd name="T46" fmla="*/ 70 w 122"/>
                  <a:gd name="T47" fmla="*/ 6 h 38"/>
                  <a:gd name="T48" fmla="*/ 81 w 122"/>
                  <a:gd name="T49" fmla="*/ 0 h 38"/>
                  <a:gd name="T50" fmla="*/ 91 w 122"/>
                  <a:gd name="T51" fmla="*/ 5 h 38"/>
                  <a:gd name="T52" fmla="*/ 91 w 122"/>
                  <a:gd name="T53" fmla="*/ 14 h 38"/>
                  <a:gd name="T54" fmla="*/ 89 w 122"/>
                  <a:gd name="T55" fmla="*/ 20 h 38"/>
                  <a:gd name="T56" fmla="*/ 93 w 122"/>
                  <a:gd name="T57" fmla="*/ 27 h 38"/>
                  <a:gd name="T58" fmla="*/ 85 w 122"/>
                  <a:gd name="T59" fmla="*/ 37 h 38"/>
                  <a:gd name="T60" fmla="*/ 73 w 122"/>
                  <a:gd name="T61" fmla="*/ 35 h 38"/>
                  <a:gd name="T62" fmla="*/ 74 w 122"/>
                  <a:gd name="T63" fmla="*/ 27 h 38"/>
                  <a:gd name="T64" fmla="*/ 78 w 122"/>
                  <a:gd name="T65" fmla="*/ 33 h 38"/>
                  <a:gd name="T66" fmla="*/ 86 w 122"/>
                  <a:gd name="T67" fmla="*/ 32 h 38"/>
                  <a:gd name="T68" fmla="*/ 87 w 122"/>
                  <a:gd name="T69" fmla="*/ 24 h 38"/>
                  <a:gd name="T70" fmla="*/ 80 w 122"/>
                  <a:gd name="T71" fmla="*/ 20 h 38"/>
                  <a:gd name="T72" fmla="*/ 122 w 122"/>
                  <a:gd name="T73" fmla="*/ 21 h 38"/>
                  <a:gd name="T74" fmla="*/ 115 w 122"/>
                  <a:gd name="T75" fmla="*/ 37 h 38"/>
                  <a:gd name="T76" fmla="*/ 102 w 122"/>
                  <a:gd name="T77" fmla="*/ 34 h 38"/>
                  <a:gd name="T78" fmla="*/ 99 w 122"/>
                  <a:gd name="T79" fmla="*/ 16 h 38"/>
                  <a:gd name="T80" fmla="*/ 106 w 122"/>
                  <a:gd name="T81" fmla="*/ 0 h 38"/>
                  <a:gd name="T82" fmla="*/ 119 w 122"/>
                  <a:gd name="T83" fmla="*/ 3 h 38"/>
                  <a:gd name="T84" fmla="*/ 122 w 122"/>
                  <a:gd name="T85" fmla="*/ 21 h 38"/>
                  <a:gd name="T86" fmla="*/ 116 w 122"/>
                  <a:gd name="T87" fmla="*/ 6 h 38"/>
                  <a:gd name="T88" fmla="*/ 108 w 122"/>
                  <a:gd name="T89" fmla="*/ 4 h 38"/>
                  <a:gd name="T90" fmla="*/ 104 w 122"/>
                  <a:gd name="T91" fmla="*/ 15 h 38"/>
                  <a:gd name="T92" fmla="*/ 105 w 122"/>
                  <a:gd name="T93" fmla="*/ 31 h 38"/>
                  <a:gd name="T94" fmla="*/ 114 w 122"/>
                  <a:gd name="T95" fmla="*/ 33 h 38"/>
                  <a:gd name="T96" fmla="*/ 117 w 122"/>
                  <a:gd name="T97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2" h="38">
                    <a:moveTo>
                      <a:pt x="14" y="37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37"/>
                    </a:lnTo>
                    <a:close/>
                    <a:moveTo>
                      <a:pt x="52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1" y="19"/>
                      <a:pt x="42" y="18"/>
                      <a:pt x="43" y="17"/>
                    </a:cubicBezTo>
                    <a:cubicBezTo>
                      <a:pt x="44" y="16"/>
                      <a:pt x="44" y="15"/>
                      <a:pt x="45" y="14"/>
                    </a:cubicBezTo>
                    <a:cubicBezTo>
                      <a:pt x="45" y="14"/>
                      <a:pt x="45" y="13"/>
                      <a:pt x="46" y="12"/>
                    </a:cubicBezTo>
                    <a:cubicBezTo>
                      <a:pt x="46" y="11"/>
                      <a:pt x="46" y="11"/>
                      <a:pt x="46" y="10"/>
                    </a:cubicBezTo>
                    <a:cubicBezTo>
                      <a:pt x="46" y="9"/>
                      <a:pt x="46" y="8"/>
                      <a:pt x="45" y="7"/>
                    </a:cubicBezTo>
                    <a:cubicBezTo>
                      <a:pt x="45" y="7"/>
                      <a:pt x="45" y="6"/>
                      <a:pt x="44" y="5"/>
                    </a:cubicBezTo>
                    <a:cubicBezTo>
                      <a:pt x="44" y="5"/>
                      <a:pt x="43" y="4"/>
                      <a:pt x="42" y="4"/>
                    </a:cubicBezTo>
                    <a:cubicBezTo>
                      <a:pt x="41" y="4"/>
                      <a:pt x="40" y="3"/>
                      <a:pt x="39" y="3"/>
                    </a:cubicBezTo>
                    <a:cubicBezTo>
                      <a:pt x="38" y="3"/>
                      <a:pt x="37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6"/>
                      <a:pt x="33" y="7"/>
                      <a:pt x="32" y="8"/>
                    </a:cubicBezTo>
                    <a:cubicBezTo>
                      <a:pt x="32" y="9"/>
                      <a:pt x="32" y="10"/>
                      <a:pt x="32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9"/>
                      <a:pt x="28" y="8"/>
                      <a:pt x="28" y="7"/>
                    </a:cubicBezTo>
                    <a:cubicBezTo>
                      <a:pt x="29" y="5"/>
                      <a:pt x="29" y="4"/>
                      <a:pt x="30" y="3"/>
                    </a:cubicBezTo>
                    <a:cubicBezTo>
                      <a:pt x="31" y="2"/>
                      <a:pt x="33" y="1"/>
                      <a:pt x="34" y="0"/>
                    </a:cubicBezTo>
                    <a:cubicBezTo>
                      <a:pt x="36" y="0"/>
                      <a:pt x="37" y="0"/>
                      <a:pt x="39" y="0"/>
                    </a:cubicBezTo>
                    <a:cubicBezTo>
                      <a:pt x="41" y="0"/>
                      <a:pt x="43" y="0"/>
                      <a:pt x="44" y="0"/>
                    </a:cubicBezTo>
                    <a:cubicBezTo>
                      <a:pt x="45" y="1"/>
                      <a:pt x="47" y="1"/>
                      <a:pt x="48" y="2"/>
                    </a:cubicBezTo>
                    <a:cubicBezTo>
                      <a:pt x="49" y="3"/>
                      <a:pt x="49" y="4"/>
                      <a:pt x="50" y="5"/>
                    </a:cubicBezTo>
                    <a:cubicBezTo>
                      <a:pt x="50" y="7"/>
                      <a:pt x="51" y="8"/>
                      <a:pt x="51" y="9"/>
                    </a:cubicBezTo>
                    <a:cubicBezTo>
                      <a:pt x="51" y="11"/>
                      <a:pt x="50" y="12"/>
                      <a:pt x="50" y="13"/>
                    </a:cubicBezTo>
                    <a:cubicBezTo>
                      <a:pt x="50" y="14"/>
                      <a:pt x="49" y="15"/>
                      <a:pt x="48" y="16"/>
                    </a:cubicBezTo>
                    <a:cubicBezTo>
                      <a:pt x="48" y="17"/>
                      <a:pt x="47" y="18"/>
                      <a:pt x="46" y="19"/>
                    </a:cubicBezTo>
                    <a:cubicBezTo>
                      <a:pt x="45" y="20"/>
                      <a:pt x="45" y="21"/>
                      <a:pt x="44" y="22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52" y="33"/>
                      <a:pt x="52" y="33"/>
                      <a:pt x="52" y="33"/>
                    </a:cubicBezTo>
                    <a:lnTo>
                      <a:pt x="52" y="37"/>
                    </a:lnTo>
                    <a:close/>
                    <a:moveTo>
                      <a:pt x="58" y="35"/>
                    </a:moveTo>
                    <a:cubicBezTo>
                      <a:pt x="58" y="34"/>
                      <a:pt x="58" y="33"/>
                      <a:pt x="58" y="33"/>
                    </a:cubicBezTo>
                    <a:cubicBezTo>
                      <a:pt x="59" y="32"/>
                      <a:pt x="59" y="32"/>
                      <a:pt x="60" y="32"/>
                    </a:cubicBezTo>
                    <a:cubicBezTo>
                      <a:pt x="61" y="32"/>
                      <a:pt x="62" y="32"/>
                      <a:pt x="63" y="33"/>
                    </a:cubicBezTo>
                    <a:cubicBezTo>
                      <a:pt x="63" y="33"/>
                      <a:pt x="63" y="34"/>
                      <a:pt x="63" y="35"/>
                    </a:cubicBezTo>
                    <a:cubicBezTo>
                      <a:pt x="63" y="35"/>
                      <a:pt x="63" y="36"/>
                      <a:pt x="63" y="36"/>
                    </a:cubicBezTo>
                    <a:cubicBezTo>
                      <a:pt x="62" y="37"/>
                      <a:pt x="61" y="37"/>
                      <a:pt x="60" y="37"/>
                    </a:cubicBezTo>
                    <a:cubicBezTo>
                      <a:pt x="59" y="37"/>
                      <a:pt x="59" y="37"/>
                      <a:pt x="58" y="36"/>
                    </a:cubicBezTo>
                    <a:cubicBezTo>
                      <a:pt x="58" y="36"/>
                      <a:pt x="58" y="35"/>
                      <a:pt x="58" y="35"/>
                    </a:cubicBezTo>
                    <a:close/>
                    <a:moveTo>
                      <a:pt x="58" y="12"/>
                    </a:moveTo>
                    <a:cubicBezTo>
                      <a:pt x="58" y="11"/>
                      <a:pt x="58" y="11"/>
                      <a:pt x="58" y="10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9"/>
                      <a:pt x="62" y="10"/>
                      <a:pt x="63" y="10"/>
                    </a:cubicBezTo>
                    <a:cubicBezTo>
                      <a:pt x="63" y="11"/>
                      <a:pt x="63" y="11"/>
                      <a:pt x="63" y="12"/>
                    </a:cubicBezTo>
                    <a:cubicBezTo>
                      <a:pt x="63" y="13"/>
                      <a:pt x="63" y="14"/>
                      <a:pt x="63" y="14"/>
                    </a:cubicBezTo>
                    <a:cubicBezTo>
                      <a:pt x="62" y="15"/>
                      <a:pt x="61" y="15"/>
                      <a:pt x="60" y="15"/>
                    </a:cubicBezTo>
                    <a:cubicBezTo>
                      <a:pt x="59" y="15"/>
                      <a:pt x="59" y="15"/>
                      <a:pt x="58" y="14"/>
                    </a:cubicBezTo>
                    <a:cubicBezTo>
                      <a:pt x="58" y="14"/>
                      <a:pt x="58" y="13"/>
                      <a:pt x="58" y="12"/>
                    </a:cubicBezTo>
                    <a:close/>
                    <a:moveTo>
                      <a:pt x="77" y="16"/>
                    </a:moveTo>
                    <a:cubicBezTo>
                      <a:pt x="80" y="16"/>
                      <a:pt x="80" y="16"/>
                      <a:pt x="80" y="16"/>
                    </a:cubicBezTo>
                    <a:cubicBezTo>
                      <a:pt x="81" y="16"/>
                      <a:pt x="82" y="16"/>
                      <a:pt x="83" y="16"/>
                    </a:cubicBezTo>
                    <a:cubicBezTo>
                      <a:pt x="84" y="15"/>
                      <a:pt x="85" y="15"/>
                      <a:pt x="85" y="14"/>
                    </a:cubicBezTo>
                    <a:cubicBezTo>
                      <a:pt x="86" y="14"/>
                      <a:pt x="87" y="13"/>
                      <a:pt x="87" y="12"/>
                    </a:cubicBezTo>
                    <a:cubicBezTo>
                      <a:pt x="87" y="12"/>
                      <a:pt x="87" y="11"/>
                      <a:pt x="87" y="10"/>
                    </a:cubicBezTo>
                    <a:cubicBezTo>
                      <a:pt x="87" y="8"/>
                      <a:pt x="87" y="6"/>
                      <a:pt x="86" y="5"/>
                    </a:cubicBezTo>
                    <a:cubicBezTo>
                      <a:pt x="85" y="4"/>
                      <a:pt x="83" y="3"/>
                      <a:pt x="81" y="3"/>
                    </a:cubicBezTo>
                    <a:cubicBezTo>
                      <a:pt x="80" y="3"/>
                      <a:pt x="79" y="4"/>
                      <a:pt x="78" y="4"/>
                    </a:cubicBezTo>
                    <a:cubicBezTo>
                      <a:pt x="77" y="4"/>
                      <a:pt x="77" y="5"/>
                      <a:pt x="76" y="5"/>
                    </a:cubicBezTo>
                    <a:cubicBezTo>
                      <a:pt x="75" y="6"/>
                      <a:pt x="75" y="6"/>
                      <a:pt x="75" y="7"/>
                    </a:cubicBezTo>
                    <a:cubicBezTo>
                      <a:pt x="74" y="8"/>
                      <a:pt x="74" y="9"/>
                      <a:pt x="74" y="10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69" y="8"/>
                      <a:pt x="70" y="7"/>
                      <a:pt x="70" y="6"/>
                    </a:cubicBezTo>
                    <a:cubicBezTo>
                      <a:pt x="71" y="5"/>
                      <a:pt x="72" y="3"/>
                      <a:pt x="73" y="3"/>
                    </a:cubicBezTo>
                    <a:cubicBezTo>
                      <a:pt x="74" y="2"/>
                      <a:pt x="75" y="1"/>
                      <a:pt x="76" y="0"/>
                    </a:cubicBezTo>
                    <a:cubicBezTo>
                      <a:pt x="78" y="0"/>
                      <a:pt x="79" y="0"/>
                      <a:pt x="81" y="0"/>
                    </a:cubicBezTo>
                    <a:cubicBezTo>
                      <a:pt x="82" y="0"/>
                      <a:pt x="84" y="0"/>
                      <a:pt x="85" y="0"/>
                    </a:cubicBezTo>
                    <a:cubicBezTo>
                      <a:pt x="87" y="1"/>
                      <a:pt x="88" y="1"/>
                      <a:pt x="89" y="2"/>
                    </a:cubicBezTo>
                    <a:cubicBezTo>
                      <a:pt x="90" y="3"/>
                      <a:pt x="91" y="4"/>
                      <a:pt x="91" y="5"/>
                    </a:cubicBezTo>
                    <a:cubicBezTo>
                      <a:pt x="92" y="7"/>
                      <a:pt x="92" y="8"/>
                      <a:pt x="92" y="10"/>
                    </a:cubicBezTo>
                    <a:cubicBezTo>
                      <a:pt x="92" y="11"/>
                      <a:pt x="92" y="11"/>
                      <a:pt x="92" y="12"/>
                    </a:cubicBezTo>
                    <a:cubicBezTo>
                      <a:pt x="91" y="13"/>
                      <a:pt x="91" y="14"/>
                      <a:pt x="91" y="14"/>
                    </a:cubicBezTo>
                    <a:cubicBezTo>
                      <a:pt x="90" y="15"/>
                      <a:pt x="90" y="16"/>
                      <a:pt x="89" y="16"/>
                    </a:cubicBezTo>
                    <a:cubicBezTo>
                      <a:pt x="88" y="17"/>
                      <a:pt x="87" y="18"/>
                      <a:pt x="86" y="18"/>
                    </a:cubicBezTo>
                    <a:cubicBezTo>
                      <a:pt x="87" y="18"/>
                      <a:pt x="88" y="19"/>
                      <a:pt x="89" y="20"/>
                    </a:cubicBezTo>
                    <a:cubicBezTo>
                      <a:pt x="90" y="20"/>
                      <a:pt x="91" y="21"/>
                      <a:pt x="91" y="22"/>
                    </a:cubicBezTo>
                    <a:cubicBezTo>
                      <a:pt x="92" y="22"/>
                      <a:pt x="92" y="23"/>
                      <a:pt x="92" y="24"/>
                    </a:cubicBezTo>
                    <a:cubicBezTo>
                      <a:pt x="92" y="25"/>
                      <a:pt x="93" y="26"/>
                      <a:pt x="93" y="27"/>
                    </a:cubicBezTo>
                    <a:cubicBezTo>
                      <a:pt x="93" y="28"/>
                      <a:pt x="92" y="30"/>
                      <a:pt x="92" y="31"/>
                    </a:cubicBezTo>
                    <a:cubicBezTo>
                      <a:pt x="91" y="33"/>
                      <a:pt x="90" y="34"/>
                      <a:pt x="89" y="35"/>
                    </a:cubicBezTo>
                    <a:cubicBezTo>
                      <a:pt x="88" y="36"/>
                      <a:pt x="87" y="36"/>
                      <a:pt x="85" y="37"/>
                    </a:cubicBezTo>
                    <a:cubicBezTo>
                      <a:pt x="84" y="37"/>
                      <a:pt x="83" y="38"/>
                      <a:pt x="81" y="38"/>
                    </a:cubicBezTo>
                    <a:cubicBezTo>
                      <a:pt x="79" y="38"/>
                      <a:pt x="78" y="37"/>
                      <a:pt x="76" y="37"/>
                    </a:cubicBezTo>
                    <a:cubicBezTo>
                      <a:pt x="75" y="36"/>
                      <a:pt x="74" y="36"/>
                      <a:pt x="73" y="35"/>
                    </a:cubicBezTo>
                    <a:cubicBezTo>
                      <a:pt x="71" y="34"/>
                      <a:pt x="71" y="33"/>
                      <a:pt x="70" y="32"/>
                    </a:cubicBezTo>
                    <a:cubicBezTo>
                      <a:pt x="69" y="30"/>
                      <a:pt x="69" y="29"/>
                      <a:pt x="69" y="27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4" y="28"/>
                      <a:pt x="74" y="29"/>
                      <a:pt x="74" y="30"/>
                    </a:cubicBezTo>
                    <a:cubicBezTo>
                      <a:pt x="75" y="31"/>
                      <a:pt x="75" y="31"/>
                      <a:pt x="76" y="32"/>
                    </a:cubicBezTo>
                    <a:cubicBezTo>
                      <a:pt x="76" y="32"/>
                      <a:pt x="77" y="33"/>
                      <a:pt x="78" y="33"/>
                    </a:cubicBezTo>
                    <a:cubicBezTo>
                      <a:pt x="79" y="34"/>
                      <a:pt x="80" y="34"/>
                      <a:pt x="81" y="34"/>
                    </a:cubicBezTo>
                    <a:cubicBezTo>
                      <a:pt x="82" y="34"/>
                      <a:pt x="83" y="34"/>
                      <a:pt x="84" y="33"/>
                    </a:cubicBezTo>
                    <a:cubicBezTo>
                      <a:pt x="85" y="33"/>
                      <a:pt x="85" y="33"/>
                      <a:pt x="86" y="32"/>
                    </a:cubicBezTo>
                    <a:cubicBezTo>
                      <a:pt x="87" y="31"/>
                      <a:pt x="87" y="31"/>
                      <a:pt x="87" y="30"/>
                    </a:cubicBezTo>
                    <a:cubicBezTo>
                      <a:pt x="88" y="29"/>
                      <a:pt x="88" y="28"/>
                      <a:pt x="88" y="27"/>
                    </a:cubicBezTo>
                    <a:cubicBezTo>
                      <a:pt x="88" y="26"/>
                      <a:pt x="88" y="25"/>
                      <a:pt x="87" y="24"/>
                    </a:cubicBezTo>
                    <a:cubicBezTo>
                      <a:pt x="87" y="23"/>
                      <a:pt x="86" y="22"/>
                      <a:pt x="86" y="22"/>
                    </a:cubicBezTo>
                    <a:cubicBezTo>
                      <a:pt x="85" y="21"/>
                      <a:pt x="84" y="21"/>
                      <a:pt x="83" y="20"/>
                    </a:cubicBezTo>
                    <a:cubicBezTo>
                      <a:pt x="82" y="20"/>
                      <a:pt x="81" y="20"/>
                      <a:pt x="80" y="20"/>
                    </a:cubicBezTo>
                    <a:cubicBezTo>
                      <a:pt x="77" y="20"/>
                      <a:pt x="77" y="20"/>
                      <a:pt x="77" y="20"/>
                    </a:cubicBezTo>
                    <a:lnTo>
                      <a:pt x="77" y="16"/>
                    </a:lnTo>
                    <a:close/>
                    <a:moveTo>
                      <a:pt x="122" y="21"/>
                    </a:moveTo>
                    <a:cubicBezTo>
                      <a:pt x="122" y="24"/>
                      <a:pt x="122" y="27"/>
                      <a:pt x="121" y="29"/>
                    </a:cubicBezTo>
                    <a:cubicBezTo>
                      <a:pt x="121" y="31"/>
                      <a:pt x="120" y="33"/>
                      <a:pt x="119" y="34"/>
                    </a:cubicBezTo>
                    <a:cubicBezTo>
                      <a:pt x="118" y="35"/>
                      <a:pt x="117" y="36"/>
                      <a:pt x="115" y="37"/>
                    </a:cubicBezTo>
                    <a:cubicBezTo>
                      <a:pt x="114" y="37"/>
                      <a:pt x="112" y="38"/>
                      <a:pt x="111" y="38"/>
                    </a:cubicBezTo>
                    <a:cubicBezTo>
                      <a:pt x="109" y="38"/>
                      <a:pt x="107" y="37"/>
                      <a:pt x="106" y="37"/>
                    </a:cubicBezTo>
                    <a:cubicBezTo>
                      <a:pt x="104" y="36"/>
                      <a:pt x="103" y="35"/>
                      <a:pt x="102" y="34"/>
                    </a:cubicBezTo>
                    <a:cubicBezTo>
                      <a:pt x="101" y="33"/>
                      <a:pt x="100" y="31"/>
                      <a:pt x="100" y="29"/>
                    </a:cubicBezTo>
                    <a:cubicBezTo>
                      <a:pt x="99" y="27"/>
                      <a:pt x="99" y="24"/>
                      <a:pt x="99" y="21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3"/>
                      <a:pt x="99" y="10"/>
                      <a:pt x="100" y="8"/>
                    </a:cubicBezTo>
                    <a:cubicBezTo>
                      <a:pt x="100" y="6"/>
                      <a:pt x="101" y="4"/>
                      <a:pt x="102" y="3"/>
                    </a:cubicBezTo>
                    <a:cubicBezTo>
                      <a:pt x="103" y="2"/>
                      <a:pt x="104" y="1"/>
                      <a:pt x="106" y="0"/>
                    </a:cubicBezTo>
                    <a:cubicBezTo>
                      <a:pt x="107" y="0"/>
                      <a:pt x="109" y="0"/>
                      <a:pt x="110" y="0"/>
                    </a:cubicBezTo>
                    <a:cubicBezTo>
                      <a:pt x="112" y="0"/>
                      <a:pt x="114" y="0"/>
                      <a:pt x="115" y="0"/>
                    </a:cubicBezTo>
                    <a:cubicBezTo>
                      <a:pt x="117" y="1"/>
                      <a:pt x="118" y="2"/>
                      <a:pt x="119" y="3"/>
                    </a:cubicBezTo>
                    <a:cubicBezTo>
                      <a:pt x="120" y="4"/>
                      <a:pt x="121" y="6"/>
                      <a:pt x="121" y="8"/>
                    </a:cubicBezTo>
                    <a:cubicBezTo>
                      <a:pt x="122" y="10"/>
                      <a:pt x="122" y="13"/>
                      <a:pt x="122" y="16"/>
                    </a:cubicBezTo>
                    <a:lnTo>
                      <a:pt x="122" y="21"/>
                    </a:lnTo>
                    <a:close/>
                    <a:moveTo>
                      <a:pt x="117" y="15"/>
                    </a:moveTo>
                    <a:cubicBezTo>
                      <a:pt x="117" y="13"/>
                      <a:pt x="117" y="11"/>
                      <a:pt x="117" y="10"/>
                    </a:cubicBezTo>
                    <a:cubicBezTo>
                      <a:pt x="117" y="8"/>
                      <a:pt x="116" y="7"/>
                      <a:pt x="116" y="6"/>
                    </a:cubicBezTo>
                    <a:cubicBezTo>
                      <a:pt x="115" y="5"/>
                      <a:pt x="114" y="4"/>
                      <a:pt x="114" y="4"/>
                    </a:cubicBezTo>
                    <a:cubicBezTo>
                      <a:pt x="113" y="4"/>
                      <a:pt x="112" y="3"/>
                      <a:pt x="110" y="3"/>
                    </a:cubicBezTo>
                    <a:cubicBezTo>
                      <a:pt x="109" y="3"/>
                      <a:pt x="108" y="4"/>
                      <a:pt x="108" y="4"/>
                    </a:cubicBezTo>
                    <a:cubicBezTo>
                      <a:pt x="107" y="4"/>
                      <a:pt x="106" y="5"/>
                      <a:pt x="105" y="6"/>
                    </a:cubicBezTo>
                    <a:cubicBezTo>
                      <a:pt x="105" y="7"/>
                      <a:pt x="104" y="8"/>
                      <a:pt x="104" y="10"/>
                    </a:cubicBezTo>
                    <a:cubicBezTo>
                      <a:pt x="104" y="11"/>
                      <a:pt x="104" y="13"/>
                      <a:pt x="104" y="15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4" y="24"/>
                      <a:pt x="104" y="26"/>
                      <a:pt x="104" y="27"/>
                    </a:cubicBezTo>
                    <a:cubicBezTo>
                      <a:pt x="104" y="29"/>
                      <a:pt x="105" y="30"/>
                      <a:pt x="105" y="31"/>
                    </a:cubicBezTo>
                    <a:cubicBezTo>
                      <a:pt x="106" y="32"/>
                      <a:pt x="107" y="33"/>
                      <a:pt x="108" y="33"/>
                    </a:cubicBezTo>
                    <a:cubicBezTo>
                      <a:pt x="108" y="33"/>
                      <a:pt x="109" y="34"/>
                      <a:pt x="111" y="34"/>
                    </a:cubicBezTo>
                    <a:cubicBezTo>
                      <a:pt x="112" y="34"/>
                      <a:pt x="113" y="33"/>
                      <a:pt x="114" y="33"/>
                    </a:cubicBezTo>
                    <a:cubicBezTo>
                      <a:pt x="114" y="33"/>
                      <a:pt x="115" y="32"/>
                      <a:pt x="116" y="31"/>
                    </a:cubicBezTo>
                    <a:cubicBezTo>
                      <a:pt x="116" y="30"/>
                      <a:pt x="117" y="29"/>
                      <a:pt x="117" y="27"/>
                    </a:cubicBezTo>
                    <a:cubicBezTo>
                      <a:pt x="117" y="26"/>
                      <a:pt x="117" y="24"/>
                      <a:pt x="117" y="22"/>
                    </a:cubicBezTo>
                    <a:lnTo>
                      <a:pt x="117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32" name="Battery"/>
              <p:cNvGrpSpPr>
                <a:grpSpLocks noChangeAspect="1"/>
              </p:cNvGrpSpPr>
              <p:nvPr/>
            </p:nvGrpSpPr>
            <p:grpSpPr>
              <a:xfrm>
                <a:off x="2181608" y="799747"/>
                <a:ext cx="50747" cy="83257"/>
                <a:chOff x="5721732" y="4486242"/>
                <a:chExt cx="50747" cy="83257"/>
              </a:xfrm>
            </p:grpSpPr>
            <p:sp>
              <p:nvSpPr>
                <p:cNvPr id="39" name="Battery Part 1"/>
                <p:cNvSpPr>
                  <a:spLocks/>
                </p:cNvSpPr>
                <p:nvPr/>
              </p:nvSpPr>
              <p:spPr bwMode="auto">
                <a:xfrm>
                  <a:off x="5721732" y="4486242"/>
                  <a:ext cx="50747" cy="45990"/>
                </a:xfrm>
                <a:custGeom>
                  <a:avLst/>
                  <a:gdLst>
                    <a:gd name="T0" fmla="*/ 282 w 282"/>
                    <a:gd name="T1" fmla="*/ 76 h 252"/>
                    <a:gd name="T2" fmla="*/ 245 w 282"/>
                    <a:gd name="T3" fmla="*/ 46 h 252"/>
                    <a:gd name="T4" fmla="*/ 197 w 282"/>
                    <a:gd name="T5" fmla="*/ 46 h 252"/>
                    <a:gd name="T6" fmla="*/ 197 w 282"/>
                    <a:gd name="T7" fmla="*/ 0 h 252"/>
                    <a:gd name="T8" fmla="*/ 85 w 282"/>
                    <a:gd name="T9" fmla="*/ 0 h 252"/>
                    <a:gd name="T10" fmla="*/ 85 w 282"/>
                    <a:gd name="T11" fmla="*/ 46 h 252"/>
                    <a:gd name="T12" fmla="*/ 37 w 282"/>
                    <a:gd name="T13" fmla="*/ 46 h 252"/>
                    <a:gd name="T14" fmla="*/ 0 w 282"/>
                    <a:gd name="T15" fmla="*/ 76 h 252"/>
                    <a:gd name="T16" fmla="*/ 0 w 282"/>
                    <a:gd name="T17" fmla="*/ 252 h 252"/>
                    <a:gd name="T18" fmla="*/ 282 w 282"/>
                    <a:gd name="T19" fmla="*/ 252 h 252"/>
                    <a:gd name="T20" fmla="*/ 282 w 282"/>
                    <a:gd name="T21" fmla="*/ 76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82" h="252">
                      <a:moveTo>
                        <a:pt x="282" y="76"/>
                      </a:moveTo>
                      <a:cubicBezTo>
                        <a:pt x="282" y="59"/>
                        <a:pt x="265" y="46"/>
                        <a:pt x="245" y="46"/>
                      </a:cubicBezTo>
                      <a:lnTo>
                        <a:pt x="197" y="46"/>
                      </a:lnTo>
                      <a:lnTo>
                        <a:pt x="197" y="0"/>
                      </a:lnTo>
                      <a:lnTo>
                        <a:pt x="85" y="0"/>
                      </a:lnTo>
                      <a:lnTo>
                        <a:pt x="85" y="46"/>
                      </a:lnTo>
                      <a:lnTo>
                        <a:pt x="37" y="46"/>
                      </a:lnTo>
                      <a:cubicBezTo>
                        <a:pt x="17" y="46"/>
                        <a:pt x="0" y="59"/>
                        <a:pt x="0" y="76"/>
                      </a:cubicBezTo>
                      <a:lnTo>
                        <a:pt x="0" y="252"/>
                      </a:lnTo>
                      <a:lnTo>
                        <a:pt x="282" y="252"/>
                      </a:lnTo>
                      <a:lnTo>
                        <a:pt x="282" y="76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40" name="Battery Part 2"/>
                <p:cNvSpPr>
                  <a:spLocks/>
                </p:cNvSpPr>
                <p:nvPr/>
              </p:nvSpPr>
              <p:spPr bwMode="auto">
                <a:xfrm>
                  <a:off x="5721732" y="4532231"/>
                  <a:ext cx="50747" cy="37268"/>
                </a:xfrm>
                <a:custGeom>
                  <a:avLst/>
                  <a:gdLst>
                    <a:gd name="T0" fmla="*/ 0 w 282"/>
                    <a:gd name="T1" fmla="*/ 0 h 206"/>
                    <a:gd name="T2" fmla="*/ 0 w 282"/>
                    <a:gd name="T3" fmla="*/ 176 h 206"/>
                    <a:gd name="T4" fmla="*/ 37 w 282"/>
                    <a:gd name="T5" fmla="*/ 206 h 206"/>
                    <a:gd name="T6" fmla="*/ 244 w 282"/>
                    <a:gd name="T7" fmla="*/ 206 h 206"/>
                    <a:gd name="T8" fmla="*/ 282 w 282"/>
                    <a:gd name="T9" fmla="*/ 176 h 206"/>
                    <a:gd name="T10" fmla="*/ 282 w 282"/>
                    <a:gd name="T11" fmla="*/ 0 h 206"/>
                    <a:gd name="T12" fmla="*/ 0 w 282"/>
                    <a:gd name="T13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2" h="206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193"/>
                        <a:pt x="17" y="206"/>
                        <a:pt x="37" y="206"/>
                      </a:cubicBezTo>
                      <a:lnTo>
                        <a:pt x="244" y="206"/>
                      </a:lnTo>
                      <a:cubicBezTo>
                        <a:pt x="265" y="206"/>
                        <a:pt x="282" y="193"/>
                        <a:pt x="282" y="176"/>
                      </a:cubicBezTo>
                      <a:lnTo>
                        <a:pt x="28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33" name="Signal Strength"/>
              <p:cNvGrpSpPr>
                <a:grpSpLocks noChangeAspect="1"/>
              </p:cNvGrpSpPr>
              <p:nvPr/>
            </p:nvGrpSpPr>
            <p:grpSpPr>
              <a:xfrm>
                <a:off x="2016680" y="802918"/>
                <a:ext cx="76121" cy="76915"/>
                <a:chOff x="5556804" y="4492585"/>
                <a:chExt cx="76121" cy="76915"/>
              </a:xfrm>
            </p:grpSpPr>
            <p:sp>
              <p:nvSpPr>
                <p:cNvPr id="37" name="Signal Strength Part 1"/>
                <p:cNvSpPr>
                  <a:spLocks/>
                </p:cNvSpPr>
                <p:nvPr/>
              </p:nvSpPr>
              <p:spPr bwMode="auto">
                <a:xfrm>
                  <a:off x="5602001" y="4492585"/>
                  <a:ext cx="30924" cy="76914"/>
                </a:xfrm>
                <a:custGeom>
                  <a:avLst/>
                  <a:gdLst>
                    <a:gd name="T0" fmla="*/ 39 w 39"/>
                    <a:gd name="T1" fmla="*/ 0 h 97"/>
                    <a:gd name="T2" fmla="*/ 0 w 39"/>
                    <a:gd name="T3" fmla="*/ 39 h 97"/>
                    <a:gd name="T4" fmla="*/ 0 w 39"/>
                    <a:gd name="T5" fmla="*/ 97 h 97"/>
                    <a:gd name="T6" fmla="*/ 39 w 39"/>
                    <a:gd name="T7" fmla="*/ 97 h 97"/>
                    <a:gd name="T8" fmla="*/ 39 w 39"/>
                    <a:gd name="T9" fmla="*/ 0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97">
                      <a:moveTo>
                        <a:pt x="39" y="0"/>
                      </a:moveTo>
                      <a:lnTo>
                        <a:pt x="0" y="39"/>
                      </a:lnTo>
                      <a:lnTo>
                        <a:pt x="0" y="97"/>
                      </a:lnTo>
                      <a:lnTo>
                        <a:pt x="39" y="97"/>
                      </a:lnTo>
                      <a:lnTo>
                        <a:pt x="39" y="0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8" name="Signal Strength Part 2"/>
                <p:cNvSpPr>
                  <a:spLocks/>
                </p:cNvSpPr>
                <p:nvPr/>
              </p:nvSpPr>
              <p:spPr bwMode="auto">
                <a:xfrm>
                  <a:off x="5556804" y="4523510"/>
                  <a:ext cx="45197" cy="45990"/>
                </a:xfrm>
                <a:custGeom>
                  <a:avLst/>
                  <a:gdLst>
                    <a:gd name="T0" fmla="*/ 0 w 254"/>
                    <a:gd name="T1" fmla="*/ 254 h 254"/>
                    <a:gd name="T2" fmla="*/ 254 w 254"/>
                    <a:gd name="T3" fmla="*/ 254 h 254"/>
                    <a:gd name="T4" fmla="*/ 254 w 254"/>
                    <a:gd name="T5" fmla="*/ 0 h 254"/>
                    <a:gd name="T6" fmla="*/ 0 w 254"/>
                    <a:gd name="T7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4" h="254">
                      <a:moveTo>
                        <a:pt x="0" y="254"/>
                      </a:moveTo>
                      <a:lnTo>
                        <a:pt x="254" y="254"/>
                      </a:lnTo>
                      <a:lnTo>
                        <a:pt x="254" y="0"/>
                      </a:ln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34" name="WiFi"/>
              <p:cNvGrpSpPr>
                <a:grpSpLocks noChangeAspect="1"/>
              </p:cNvGrpSpPr>
              <p:nvPr/>
            </p:nvGrpSpPr>
            <p:grpSpPr>
              <a:xfrm>
                <a:off x="1857302" y="805694"/>
                <a:ext cx="89601" cy="71363"/>
                <a:chOff x="5397426" y="4495757"/>
                <a:chExt cx="89601" cy="71363"/>
              </a:xfrm>
            </p:grpSpPr>
            <p:sp>
              <p:nvSpPr>
                <p:cNvPr id="35" name="WiFi Part 1"/>
                <p:cNvSpPr>
                  <a:spLocks/>
                </p:cNvSpPr>
                <p:nvPr/>
              </p:nvSpPr>
              <p:spPr bwMode="auto">
                <a:xfrm>
                  <a:off x="5397426" y="4495757"/>
                  <a:ext cx="89601" cy="31717"/>
                </a:xfrm>
                <a:custGeom>
                  <a:avLst/>
                  <a:gdLst>
                    <a:gd name="T0" fmla="*/ 248 w 496"/>
                    <a:gd name="T1" fmla="*/ 0 h 175"/>
                    <a:gd name="T2" fmla="*/ 0 w 496"/>
                    <a:gd name="T3" fmla="*/ 86 h 175"/>
                    <a:gd name="T4" fmla="*/ 71 w 496"/>
                    <a:gd name="T5" fmla="*/ 175 h 175"/>
                    <a:gd name="T6" fmla="*/ 248 w 496"/>
                    <a:gd name="T7" fmla="*/ 113 h 175"/>
                    <a:gd name="T8" fmla="*/ 425 w 496"/>
                    <a:gd name="T9" fmla="*/ 175 h 175"/>
                    <a:gd name="T10" fmla="*/ 496 w 496"/>
                    <a:gd name="T11" fmla="*/ 86 h 175"/>
                    <a:gd name="T12" fmla="*/ 248 w 496"/>
                    <a:gd name="T13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6" h="175">
                      <a:moveTo>
                        <a:pt x="248" y="0"/>
                      </a:moveTo>
                      <a:cubicBezTo>
                        <a:pt x="104" y="0"/>
                        <a:pt x="10" y="79"/>
                        <a:pt x="0" y="86"/>
                      </a:cubicBezTo>
                      <a:lnTo>
                        <a:pt x="71" y="175"/>
                      </a:lnTo>
                      <a:cubicBezTo>
                        <a:pt x="80" y="168"/>
                        <a:pt x="147" y="113"/>
                        <a:pt x="248" y="113"/>
                      </a:cubicBezTo>
                      <a:cubicBezTo>
                        <a:pt x="348" y="113"/>
                        <a:pt x="416" y="168"/>
                        <a:pt x="425" y="175"/>
                      </a:cubicBezTo>
                      <a:lnTo>
                        <a:pt x="496" y="86"/>
                      </a:lnTo>
                      <a:cubicBezTo>
                        <a:pt x="487" y="79"/>
                        <a:pt x="391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6" name="WiFi Part 2"/>
                <p:cNvSpPr>
                  <a:spLocks/>
                </p:cNvSpPr>
                <p:nvPr/>
              </p:nvSpPr>
              <p:spPr bwMode="auto">
                <a:xfrm>
                  <a:off x="5410113" y="4516373"/>
                  <a:ext cx="64227" cy="50747"/>
                </a:xfrm>
                <a:custGeom>
                  <a:avLst/>
                  <a:gdLst>
                    <a:gd name="T0" fmla="*/ 0 w 354"/>
                    <a:gd name="T1" fmla="*/ 62 h 282"/>
                    <a:gd name="T2" fmla="*/ 177 w 354"/>
                    <a:gd name="T3" fmla="*/ 282 h 282"/>
                    <a:gd name="T4" fmla="*/ 177 w 354"/>
                    <a:gd name="T5" fmla="*/ 282 h 282"/>
                    <a:gd name="T6" fmla="*/ 177 w 354"/>
                    <a:gd name="T7" fmla="*/ 282 h 282"/>
                    <a:gd name="T8" fmla="*/ 354 w 354"/>
                    <a:gd name="T9" fmla="*/ 62 h 282"/>
                    <a:gd name="T10" fmla="*/ 177 w 354"/>
                    <a:gd name="T11" fmla="*/ 0 h 282"/>
                    <a:gd name="T12" fmla="*/ 0 w 354"/>
                    <a:gd name="T13" fmla="*/ 6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4" h="282">
                      <a:moveTo>
                        <a:pt x="0" y="62"/>
                      </a:move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354" y="62"/>
                      </a:lnTo>
                      <a:cubicBezTo>
                        <a:pt x="345" y="55"/>
                        <a:pt x="278" y="0"/>
                        <a:pt x="177" y="0"/>
                      </a:cubicBezTo>
                      <a:cubicBezTo>
                        <a:pt x="77" y="0"/>
                        <a:pt x="9" y="55"/>
                        <a:pt x="0" y="62"/>
                      </a:cubicBez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grpSp>
        <p:nvGrpSpPr>
          <p:cNvPr id="45" name="그룹 44"/>
          <p:cNvGrpSpPr/>
          <p:nvPr userDrawn="1"/>
        </p:nvGrpSpPr>
        <p:grpSpPr>
          <a:xfrm>
            <a:off x="5509617" y="2267470"/>
            <a:ext cx="2286000" cy="4064000"/>
            <a:chOff x="485775" y="2029296"/>
            <a:chExt cx="2286000" cy="4064000"/>
          </a:xfrm>
          <a:effectLst>
            <a:outerShdw blurRad="381000" sx="102000" sy="102000" algn="ctr" rotWithShape="0">
              <a:prstClr val="black">
                <a:alpha val="20000"/>
              </a:prstClr>
            </a:outerShdw>
          </a:effectLst>
        </p:grpSpPr>
        <p:sp>
          <p:nvSpPr>
            <p:cNvPr id="46" name="Background"/>
            <p:cNvSpPr/>
            <p:nvPr/>
          </p:nvSpPr>
          <p:spPr>
            <a:xfrm>
              <a:off x="485775" y="202929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7" name="그룹 61"/>
            <p:cNvGrpSpPr/>
            <p:nvPr/>
          </p:nvGrpSpPr>
          <p:grpSpPr>
            <a:xfrm>
              <a:off x="485775" y="5788496"/>
              <a:ext cx="2286000" cy="304800"/>
              <a:chOff x="4983480" y="5113528"/>
              <a:chExt cx="2286000" cy="304800"/>
            </a:xfrm>
          </p:grpSpPr>
          <p:sp>
            <p:nvSpPr>
              <p:cNvPr id="60" name="Navigation Bar Container"/>
              <p:cNvSpPr/>
              <p:nvPr/>
            </p:nvSpPr>
            <p:spPr>
              <a:xfrm>
                <a:off x="4983480" y="5113528"/>
                <a:ext cx="2286000" cy="304800"/>
              </a:xfrm>
              <a:prstGeom prst="rect">
                <a:avLst/>
              </a:prstGeom>
              <a:solidFill>
                <a:srgbClr val="00000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Back"/>
              <p:cNvSpPr>
                <a:spLocks noChangeAspect="1" noEditPoints="1"/>
              </p:cNvSpPr>
              <p:nvPr/>
            </p:nvSpPr>
            <p:spPr bwMode="auto">
              <a:xfrm>
                <a:off x="5438619" y="5212009"/>
                <a:ext cx="92772" cy="107838"/>
              </a:xfrm>
              <a:custGeom>
                <a:avLst/>
                <a:gdLst>
                  <a:gd name="T0" fmla="*/ 469 w 513"/>
                  <a:gd name="T1" fmla="*/ 592 h 593"/>
                  <a:gd name="T2" fmla="*/ 450 w 513"/>
                  <a:gd name="T3" fmla="*/ 585 h 593"/>
                  <a:gd name="T4" fmla="*/ 27 w 513"/>
                  <a:gd name="T5" fmla="*/ 338 h 593"/>
                  <a:gd name="T6" fmla="*/ 2 w 513"/>
                  <a:gd name="T7" fmla="*/ 292 h 593"/>
                  <a:gd name="T8" fmla="*/ 29 w 513"/>
                  <a:gd name="T9" fmla="*/ 254 h 593"/>
                  <a:gd name="T10" fmla="*/ 449 w 513"/>
                  <a:gd name="T11" fmla="*/ 9 h 593"/>
                  <a:gd name="T12" fmla="*/ 468 w 513"/>
                  <a:gd name="T13" fmla="*/ 1 h 593"/>
                  <a:gd name="T14" fmla="*/ 504 w 513"/>
                  <a:gd name="T15" fmla="*/ 15 h 593"/>
                  <a:gd name="T16" fmla="*/ 513 w 513"/>
                  <a:gd name="T17" fmla="*/ 37 h 593"/>
                  <a:gd name="T18" fmla="*/ 513 w 513"/>
                  <a:gd name="T19" fmla="*/ 49 h 593"/>
                  <a:gd name="T20" fmla="*/ 513 w 513"/>
                  <a:gd name="T21" fmla="*/ 553 h 593"/>
                  <a:gd name="T22" fmla="*/ 506 w 513"/>
                  <a:gd name="T23" fmla="*/ 574 h 593"/>
                  <a:gd name="T24" fmla="*/ 469 w 513"/>
                  <a:gd name="T25" fmla="*/ 592 h 593"/>
                  <a:gd name="T26" fmla="*/ 442 w 513"/>
                  <a:gd name="T27" fmla="*/ 498 h 593"/>
                  <a:gd name="T28" fmla="*/ 442 w 513"/>
                  <a:gd name="T29" fmla="*/ 93 h 593"/>
                  <a:gd name="T30" fmla="*/ 96 w 513"/>
                  <a:gd name="T31" fmla="*/ 297 h 593"/>
                  <a:gd name="T32" fmla="*/ 442 w 513"/>
                  <a:gd name="T33" fmla="*/ 498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3" h="593">
                    <a:moveTo>
                      <a:pt x="469" y="592"/>
                    </a:moveTo>
                    <a:cubicBezTo>
                      <a:pt x="458" y="590"/>
                      <a:pt x="454" y="588"/>
                      <a:pt x="450" y="585"/>
                    </a:cubicBezTo>
                    <a:lnTo>
                      <a:pt x="27" y="338"/>
                    </a:lnTo>
                    <a:cubicBezTo>
                      <a:pt x="13" y="330"/>
                      <a:pt x="0" y="311"/>
                      <a:pt x="2" y="292"/>
                    </a:cubicBezTo>
                    <a:cubicBezTo>
                      <a:pt x="5" y="273"/>
                      <a:pt x="17" y="261"/>
                      <a:pt x="29" y="254"/>
                    </a:cubicBezTo>
                    <a:lnTo>
                      <a:pt x="449" y="9"/>
                    </a:lnTo>
                    <a:cubicBezTo>
                      <a:pt x="454" y="6"/>
                      <a:pt x="458" y="2"/>
                      <a:pt x="468" y="1"/>
                    </a:cubicBezTo>
                    <a:cubicBezTo>
                      <a:pt x="478" y="0"/>
                      <a:pt x="496" y="5"/>
                      <a:pt x="504" y="15"/>
                    </a:cubicBezTo>
                    <a:cubicBezTo>
                      <a:pt x="512" y="25"/>
                      <a:pt x="512" y="32"/>
                      <a:pt x="513" y="37"/>
                    </a:cubicBezTo>
                    <a:cubicBezTo>
                      <a:pt x="513" y="42"/>
                      <a:pt x="513" y="46"/>
                      <a:pt x="513" y="49"/>
                    </a:cubicBezTo>
                    <a:cubicBezTo>
                      <a:pt x="513" y="216"/>
                      <a:pt x="513" y="388"/>
                      <a:pt x="513" y="553"/>
                    </a:cubicBezTo>
                    <a:cubicBezTo>
                      <a:pt x="513" y="557"/>
                      <a:pt x="513" y="563"/>
                      <a:pt x="506" y="574"/>
                    </a:cubicBezTo>
                    <a:cubicBezTo>
                      <a:pt x="499" y="585"/>
                      <a:pt x="479" y="593"/>
                      <a:pt x="469" y="592"/>
                    </a:cubicBezTo>
                    <a:close/>
                    <a:moveTo>
                      <a:pt x="442" y="498"/>
                    </a:moveTo>
                    <a:lnTo>
                      <a:pt x="442" y="93"/>
                    </a:lnTo>
                    <a:lnTo>
                      <a:pt x="96" y="297"/>
                    </a:lnTo>
                    <a:lnTo>
                      <a:pt x="442" y="498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Home"/>
              <p:cNvSpPr>
                <a:spLocks noChangeAspect="1" noEditPoints="1"/>
              </p:cNvSpPr>
              <p:nvPr/>
            </p:nvSpPr>
            <p:spPr bwMode="auto">
              <a:xfrm>
                <a:off x="6072165" y="5215974"/>
                <a:ext cx="99116" cy="99908"/>
              </a:xfrm>
              <a:custGeom>
                <a:avLst/>
                <a:gdLst>
                  <a:gd name="T0" fmla="*/ 276 w 551"/>
                  <a:gd name="T1" fmla="*/ 551 h 551"/>
                  <a:gd name="T2" fmla="*/ 0 w 551"/>
                  <a:gd name="T3" fmla="*/ 275 h 551"/>
                  <a:gd name="T4" fmla="*/ 276 w 551"/>
                  <a:gd name="T5" fmla="*/ 0 h 551"/>
                  <a:gd name="T6" fmla="*/ 551 w 551"/>
                  <a:gd name="T7" fmla="*/ 275 h 551"/>
                  <a:gd name="T8" fmla="*/ 276 w 551"/>
                  <a:gd name="T9" fmla="*/ 551 h 551"/>
                  <a:gd name="T10" fmla="*/ 276 w 551"/>
                  <a:gd name="T11" fmla="*/ 487 h 551"/>
                  <a:gd name="T12" fmla="*/ 488 w 551"/>
                  <a:gd name="T13" fmla="*/ 275 h 551"/>
                  <a:gd name="T14" fmla="*/ 276 w 551"/>
                  <a:gd name="T15" fmla="*/ 64 h 551"/>
                  <a:gd name="T16" fmla="*/ 64 w 551"/>
                  <a:gd name="T17" fmla="*/ 275 h 551"/>
                  <a:gd name="T18" fmla="*/ 276 w 551"/>
                  <a:gd name="T19" fmla="*/ 487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1" h="551">
                    <a:moveTo>
                      <a:pt x="276" y="551"/>
                    </a:moveTo>
                    <a:cubicBezTo>
                      <a:pt x="124" y="551"/>
                      <a:pt x="0" y="427"/>
                      <a:pt x="0" y="275"/>
                    </a:cubicBezTo>
                    <a:cubicBezTo>
                      <a:pt x="0" y="123"/>
                      <a:pt x="124" y="0"/>
                      <a:pt x="276" y="0"/>
                    </a:cubicBezTo>
                    <a:cubicBezTo>
                      <a:pt x="428" y="0"/>
                      <a:pt x="551" y="123"/>
                      <a:pt x="551" y="275"/>
                    </a:cubicBezTo>
                    <a:cubicBezTo>
                      <a:pt x="551" y="427"/>
                      <a:pt x="428" y="551"/>
                      <a:pt x="276" y="551"/>
                    </a:cubicBezTo>
                    <a:close/>
                    <a:moveTo>
                      <a:pt x="276" y="487"/>
                    </a:moveTo>
                    <a:cubicBezTo>
                      <a:pt x="393" y="487"/>
                      <a:pt x="488" y="393"/>
                      <a:pt x="488" y="275"/>
                    </a:cubicBezTo>
                    <a:cubicBezTo>
                      <a:pt x="488" y="158"/>
                      <a:pt x="393" y="64"/>
                      <a:pt x="276" y="64"/>
                    </a:cubicBezTo>
                    <a:cubicBezTo>
                      <a:pt x="158" y="64"/>
                      <a:pt x="64" y="158"/>
                      <a:pt x="64" y="275"/>
                    </a:cubicBezTo>
                    <a:cubicBezTo>
                      <a:pt x="64" y="393"/>
                      <a:pt x="158" y="487"/>
                      <a:pt x="276" y="487"/>
                    </a:cubicBez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3" name="Recents"/>
              <p:cNvSpPr>
                <a:spLocks noChangeAspect="1" noEditPoints="1"/>
              </p:cNvSpPr>
              <p:nvPr/>
            </p:nvSpPr>
            <p:spPr bwMode="auto">
              <a:xfrm>
                <a:off x="6712848" y="5214388"/>
                <a:ext cx="101494" cy="102287"/>
              </a:xfrm>
              <a:custGeom>
                <a:avLst/>
                <a:gdLst>
                  <a:gd name="T0" fmla="*/ 62 w 564"/>
                  <a:gd name="T1" fmla="*/ 565 h 565"/>
                  <a:gd name="T2" fmla="*/ 20 w 564"/>
                  <a:gd name="T3" fmla="*/ 547 h 565"/>
                  <a:gd name="T4" fmla="*/ 0 w 564"/>
                  <a:gd name="T5" fmla="*/ 504 h 565"/>
                  <a:gd name="T6" fmla="*/ 0 w 564"/>
                  <a:gd name="T7" fmla="*/ 61 h 565"/>
                  <a:gd name="T8" fmla="*/ 20 w 564"/>
                  <a:gd name="T9" fmla="*/ 18 h 565"/>
                  <a:gd name="T10" fmla="*/ 62 w 564"/>
                  <a:gd name="T11" fmla="*/ 0 h 565"/>
                  <a:gd name="T12" fmla="*/ 501 w 564"/>
                  <a:gd name="T13" fmla="*/ 0 h 565"/>
                  <a:gd name="T14" fmla="*/ 544 w 564"/>
                  <a:gd name="T15" fmla="*/ 18 h 565"/>
                  <a:gd name="T16" fmla="*/ 564 w 564"/>
                  <a:gd name="T17" fmla="*/ 61 h 565"/>
                  <a:gd name="T18" fmla="*/ 564 w 564"/>
                  <a:gd name="T19" fmla="*/ 504 h 565"/>
                  <a:gd name="T20" fmla="*/ 544 w 564"/>
                  <a:gd name="T21" fmla="*/ 547 h 565"/>
                  <a:gd name="T22" fmla="*/ 501 w 564"/>
                  <a:gd name="T23" fmla="*/ 565 h 565"/>
                  <a:gd name="T24" fmla="*/ 62 w 564"/>
                  <a:gd name="T25" fmla="*/ 565 h 565"/>
                  <a:gd name="T26" fmla="*/ 70 w 564"/>
                  <a:gd name="T27" fmla="*/ 494 h 565"/>
                  <a:gd name="T28" fmla="*/ 493 w 564"/>
                  <a:gd name="T29" fmla="*/ 494 h 565"/>
                  <a:gd name="T30" fmla="*/ 493 w 564"/>
                  <a:gd name="T31" fmla="*/ 71 h 565"/>
                  <a:gd name="T32" fmla="*/ 70 w 564"/>
                  <a:gd name="T33" fmla="*/ 71 h 565"/>
                  <a:gd name="T34" fmla="*/ 70 w 564"/>
                  <a:gd name="T35" fmla="*/ 494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4" h="565">
                    <a:moveTo>
                      <a:pt x="62" y="565"/>
                    </a:moveTo>
                    <a:cubicBezTo>
                      <a:pt x="44" y="565"/>
                      <a:pt x="31" y="557"/>
                      <a:pt x="20" y="547"/>
                    </a:cubicBezTo>
                    <a:cubicBezTo>
                      <a:pt x="10" y="537"/>
                      <a:pt x="0" y="524"/>
                      <a:pt x="0" y="504"/>
                    </a:cubicBezTo>
                    <a:lnTo>
                      <a:pt x="0" y="61"/>
                    </a:lnTo>
                    <a:cubicBezTo>
                      <a:pt x="0" y="41"/>
                      <a:pt x="10" y="28"/>
                      <a:pt x="20" y="18"/>
                    </a:cubicBezTo>
                    <a:cubicBezTo>
                      <a:pt x="31" y="8"/>
                      <a:pt x="44" y="0"/>
                      <a:pt x="62" y="0"/>
                    </a:cubicBezTo>
                    <a:lnTo>
                      <a:pt x="501" y="0"/>
                    </a:lnTo>
                    <a:cubicBezTo>
                      <a:pt x="519" y="0"/>
                      <a:pt x="533" y="8"/>
                      <a:pt x="544" y="18"/>
                    </a:cubicBezTo>
                    <a:cubicBezTo>
                      <a:pt x="555" y="28"/>
                      <a:pt x="564" y="41"/>
                      <a:pt x="564" y="61"/>
                    </a:cubicBezTo>
                    <a:lnTo>
                      <a:pt x="564" y="504"/>
                    </a:lnTo>
                    <a:cubicBezTo>
                      <a:pt x="564" y="524"/>
                      <a:pt x="555" y="537"/>
                      <a:pt x="544" y="547"/>
                    </a:cubicBezTo>
                    <a:cubicBezTo>
                      <a:pt x="533" y="557"/>
                      <a:pt x="519" y="565"/>
                      <a:pt x="501" y="565"/>
                    </a:cubicBezTo>
                    <a:lnTo>
                      <a:pt x="62" y="565"/>
                    </a:lnTo>
                    <a:close/>
                    <a:moveTo>
                      <a:pt x="70" y="494"/>
                    </a:moveTo>
                    <a:lnTo>
                      <a:pt x="493" y="494"/>
                    </a:lnTo>
                    <a:lnTo>
                      <a:pt x="493" y="71"/>
                    </a:lnTo>
                    <a:lnTo>
                      <a:pt x="70" y="71"/>
                    </a:lnTo>
                    <a:lnTo>
                      <a:pt x="70" y="494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48" name="그룹 62"/>
            <p:cNvGrpSpPr/>
            <p:nvPr/>
          </p:nvGrpSpPr>
          <p:grpSpPr>
            <a:xfrm>
              <a:off x="485775" y="2029296"/>
              <a:ext cx="2286000" cy="152400"/>
              <a:chOff x="263525" y="765175"/>
              <a:chExt cx="2286000" cy="152400"/>
            </a:xfrm>
          </p:grpSpPr>
          <p:sp>
            <p:nvSpPr>
              <p:cNvPr id="49" name="System Bar Container"/>
              <p:cNvSpPr>
                <a:spLocks noChangeArrowheads="1"/>
              </p:cNvSpPr>
              <p:nvPr/>
            </p:nvSpPr>
            <p:spPr bwMode="auto">
              <a:xfrm>
                <a:off x="263525" y="765175"/>
                <a:ext cx="2286000" cy="152400"/>
              </a:xfrm>
              <a:prstGeom prst="rect">
                <a:avLst/>
              </a:prstGeom>
              <a:solidFill>
                <a:srgbClr val="000000">
                  <a:alpha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0" name="Time"/>
              <p:cNvSpPr>
                <a:spLocks noChangeAspect="1" noEditPoints="1"/>
              </p:cNvSpPr>
              <p:nvPr/>
            </p:nvSpPr>
            <p:spPr bwMode="auto">
              <a:xfrm>
                <a:off x="2293960" y="810855"/>
                <a:ext cx="193854" cy="61041"/>
              </a:xfrm>
              <a:custGeom>
                <a:avLst/>
                <a:gdLst>
                  <a:gd name="T0" fmla="*/ 10 w 122"/>
                  <a:gd name="T1" fmla="*/ 6 h 38"/>
                  <a:gd name="T2" fmla="*/ 14 w 122"/>
                  <a:gd name="T3" fmla="*/ 0 h 38"/>
                  <a:gd name="T4" fmla="*/ 52 w 122"/>
                  <a:gd name="T5" fmla="*/ 37 h 38"/>
                  <a:gd name="T6" fmla="*/ 40 w 122"/>
                  <a:gd name="T7" fmla="*/ 20 h 38"/>
                  <a:gd name="T8" fmla="*/ 46 w 122"/>
                  <a:gd name="T9" fmla="*/ 12 h 38"/>
                  <a:gd name="T10" fmla="*/ 44 w 122"/>
                  <a:gd name="T11" fmla="*/ 5 h 38"/>
                  <a:gd name="T12" fmla="*/ 36 w 122"/>
                  <a:gd name="T13" fmla="*/ 4 h 38"/>
                  <a:gd name="T14" fmla="*/ 32 w 122"/>
                  <a:gd name="T15" fmla="*/ 11 h 38"/>
                  <a:gd name="T16" fmla="*/ 30 w 122"/>
                  <a:gd name="T17" fmla="*/ 3 h 38"/>
                  <a:gd name="T18" fmla="*/ 44 w 122"/>
                  <a:gd name="T19" fmla="*/ 0 h 38"/>
                  <a:gd name="T20" fmla="*/ 51 w 122"/>
                  <a:gd name="T21" fmla="*/ 9 h 38"/>
                  <a:gd name="T22" fmla="*/ 46 w 122"/>
                  <a:gd name="T23" fmla="*/ 19 h 38"/>
                  <a:gd name="T24" fmla="*/ 52 w 122"/>
                  <a:gd name="T25" fmla="*/ 33 h 38"/>
                  <a:gd name="T26" fmla="*/ 58 w 122"/>
                  <a:gd name="T27" fmla="*/ 33 h 38"/>
                  <a:gd name="T28" fmla="*/ 63 w 122"/>
                  <a:gd name="T29" fmla="*/ 35 h 38"/>
                  <a:gd name="T30" fmla="*/ 58 w 122"/>
                  <a:gd name="T31" fmla="*/ 36 h 38"/>
                  <a:gd name="T32" fmla="*/ 58 w 122"/>
                  <a:gd name="T33" fmla="*/ 10 h 38"/>
                  <a:gd name="T34" fmla="*/ 63 w 122"/>
                  <a:gd name="T35" fmla="*/ 12 h 38"/>
                  <a:gd name="T36" fmla="*/ 58 w 122"/>
                  <a:gd name="T37" fmla="*/ 14 h 38"/>
                  <a:gd name="T38" fmla="*/ 80 w 122"/>
                  <a:gd name="T39" fmla="*/ 16 h 38"/>
                  <a:gd name="T40" fmla="*/ 87 w 122"/>
                  <a:gd name="T41" fmla="*/ 12 h 38"/>
                  <a:gd name="T42" fmla="*/ 81 w 122"/>
                  <a:gd name="T43" fmla="*/ 3 h 38"/>
                  <a:gd name="T44" fmla="*/ 75 w 122"/>
                  <a:gd name="T45" fmla="*/ 7 h 38"/>
                  <a:gd name="T46" fmla="*/ 70 w 122"/>
                  <a:gd name="T47" fmla="*/ 6 h 38"/>
                  <a:gd name="T48" fmla="*/ 81 w 122"/>
                  <a:gd name="T49" fmla="*/ 0 h 38"/>
                  <a:gd name="T50" fmla="*/ 91 w 122"/>
                  <a:gd name="T51" fmla="*/ 5 h 38"/>
                  <a:gd name="T52" fmla="*/ 91 w 122"/>
                  <a:gd name="T53" fmla="*/ 14 h 38"/>
                  <a:gd name="T54" fmla="*/ 89 w 122"/>
                  <a:gd name="T55" fmla="*/ 20 h 38"/>
                  <a:gd name="T56" fmla="*/ 93 w 122"/>
                  <a:gd name="T57" fmla="*/ 27 h 38"/>
                  <a:gd name="T58" fmla="*/ 85 w 122"/>
                  <a:gd name="T59" fmla="*/ 37 h 38"/>
                  <a:gd name="T60" fmla="*/ 73 w 122"/>
                  <a:gd name="T61" fmla="*/ 35 h 38"/>
                  <a:gd name="T62" fmla="*/ 74 w 122"/>
                  <a:gd name="T63" fmla="*/ 27 h 38"/>
                  <a:gd name="T64" fmla="*/ 78 w 122"/>
                  <a:gd name="T65" fmla="*/ 33 h 38"/>
                  <a:gd name="T66" fmla="*/ 86 w 122"/>
                  <a:gd name="T67" fmla="*/ 32 h 38"/>
                  <a:gd name="T68" fmla="*/ 87 w 122"/>
                  <a:gd name="T69" fmla="*/ 24 h 38"/>
                  <a:gd name="T70" fmla="*/ 80 w 122"/>
                  <a:gd name="T71" fmla="*/ 20 h 38"/>
                  <a:gd name="T72" fmla="*/ 122 w 122"/>
                  <a:gd name="T73" fmla="*/ 21 h 38"/>
                  <a:gd name="T74" fmla="*/ 115 w 122"/>
                  <a:gd name="T75" fmla="*/ 37 h 38"/>
                  <a:gd name="T76" fmla="*/ 102 w 122"/>
                  <a:gd name="T77" fmla="*/ 34 h 38"/>
                  <a:gd name="T78" fmla="*/ 99 w 122"/>
                  <a:gd name="T79" fmla="*/ 16 h 38"/>
                  <a:gd name="T80" fmla="*/ 106 w 122"/>
                  <a:gd name="T81" fmla="*/ 0 h 38"/>
                  <a:gd name="T82" fmla="*/ 119 w 122"/>
                  <a:gd name="T83" fmla="*/ 3 h 38"/>
                  <a:gd name="T84" fmla="*/ 122 w 122"/>
                  <a:gd name="T85" fmla="*/ 21 h 38"/>
                  <a:gd name="T86" fmla="*/ 116 w 122"/>
                  <a:gd name="T87" fmla="*/ 6 h 38"/>
                  <a:gd name="T88" fmla="*/ 108 w 122"/>
                  <a:gd name="T89" fmla="*/ 4 h 38"/>
                  <a:gd name="T90" fmla="*/ 104 w 122"/>
                  <a:gd name="T91" fmla="*/ 15 h 38"/>
                  <a:gd name="T92" fmla="*/ 105 w 122"/>
                  <a:gd name="T93" fmla="*/ 31 h 38"/>
                  <a:gd name="T94" fmla="*/ 114 w 122"/>
                  <a:gd name="T95" fmla="*/ 33 h 38"/>
                  <a:gd name="T96" fmla="*/ 117 w 122"/>
                  <a:gd name="T97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2" h="38">
                    <a:moveTo>
                      <a:pt x="14" y="37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37"/>
                    </a:lnTo>
                    <a:close/>
                    <a:moveTo>
                      <a:pt x="52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1" y="19"/>
                      <a:pt x="42" y="18"/>
                      <a:pt x="43" y="17"/>
                    </a:cubicBezTo>
                    <a:cubicBezTo>
                      <a:pt x="44" y="16"/>
                      <a:pt x="44" y="15"/>
                      <a:pt x="45" y="14"/>
                    </a:cubicBezTo>
                    <a:cubicBezTo>
                      <a:pt x="45" y="14"/>
                      <a:pt x="45" y="13"/>
                      <a:pt x="46" y="12"/>
                    </a:cubicBezTo>
                    <a:cubicBezTo>
                      <a:pt x="46" y="11"/>
                      <a:pt x="46" y="11"/>
                      <a:pt x="46" y="10"/>
                    </a:cubicBezTo>
                    <a:cubicBezTo>
                      <a:pt x="46" y="9"/>
                      <a:pt x="46" y="8"/>
                      <a:pt x="45" y="7"/>
                    </a:cubicBezTo>
                    <a:cubicBezTo>
                      <a:pt x="45" y="7"/>
                      <a:pt x="45" y="6"/>
                      <a:pt x="44" y="5"/>
                    </a:cubicBezTo>
                    <a:cubicBezTo>
                      <a:pt x="44" y="5"/>
                      <a:pt x="43" y="4"/>
                      <a:pt x="42" y="4"/>
                    </a:cubicBezTo>
                    <a:cubicBezTo>
                      <a:pt x="41" y="4"/>
                      <a:pt x="40" y="3"/>
                      <a:pt x="39" y="3"/>
                    </a:cubicBezTo>
                    <a:cubicBezTo>
                      <a:pt x="38" y="3"/>
                      <a:pt x="37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6"/>
                      <a:pt x="33" y="7"/>
                      <a:pt x="32" y="8"/>
                    </a:cubicBezTo>
                    <a:cubicBezTo>
                      <a:pt x="32" y="9"/>
                      <a:pt x="32" y="10"/>
                      <a:pt x="32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9"/>
                      <a:pt x="28" y="8"/>
                      <a:pt x="28" y="7"/>
                    </a:cubicBezTo>
                    <a:cubicBezTo>
                      <a:pt x="29" y="5"/>
                      <a:pt x="29" y="4"/>
                      <a:pt x="30" y="3"/>
                    </a:cubicBezTo>
                    <a:cubicBezTo>
                      <a:pt x="31" y="2"/>
                      <a:pt x="33" y="1"/>
                      <a:pt x="34" y="0"/>
                    </a:cubicBezTo>
                    <a:cubicBezTo>
                      <a:pt x="36" y="0"/>
                      <a:pt x="37" y="0"/>
                      <a:pt x="39" y="0"/>
                    </a:cubicBezTo>
                    <a:cubicBezTo>
                      <a:pt x="41" y="0"/>
                      <a:pt x="43" y="0"/>
                      <a:pt x="44" y="0"/>
                    </a:cubicBezTo>
                    <a:cubicBezTo>
                      <a:pt x="45" y="1"/>
                      <a:pt x="47" y="1"/>
                      <a:pt x="48" y="2"/>
                    </a:cubicBezTo>
                    <a:cubicBezTo>
                      <a:pt x="49" y="3"/>
                      <a:pt x="49" y="4"/>
                      <a:pt x="50" y="5"/>
                    </a:cubicBezTo>
                    <a:cubicBezTo>
                      <a:pt x="50" y="7"/>
                      <a:pt x="51" y="8"/>
                      <a:pt x="51" y="9"/>
                    </a:cubicBezTo>
                    <a:cubicBezTo>
                      <a:pt x="51" y="11"/>
                      <a:pt x="50" y="12"/>
                      <a:pt x="50" y="13"/>
                    </a:cubicBezTo>
                    <a:cubicBezTo>
                      <a:pt x="50" y="14"/>
                      <a:pt x="49" y="15"/>
                      <a:pt x="48" y="16"/>
                    </a:cubicBezTo>
                    <a:cubicBezTo>
                      <a:pt x="48" y="17"/>
                      <a:pt x="47" y="18"/>
                      <a:pt x="46" y="19"/>
                    </a:cubicBezTo>
                    <a:cubicBezTo>
                      <a:pt x="45" y="20"/>
                      <a:pt x="45" y="21"/>
                      <a:pt x="44" y="22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52" y="33"/>
                      <a:pt x="52" y="33"/>
                      <a:pt x="52" y="33"/>
                    </a:cubicBezTo>
                    <a:lnTo>
                      <a:pt x="52" y="37"/>
                    </a:lnTo>
                    <a:close/>
                    <a:moveTo>
                      <a:pt x="58" y="35"/>
                    </a:moveTo>
                    <a:cubicBezTo>
                      <a:pt x="58" y="34"/>
                      <a:pt x="58" y="33"/>
                      <a:pt x="58" y="33"/>
                    </a:cubicBezTo>
                    <a:cubicBezTo>
                      <a:pt x="59" y="32"/>
                      <a:pt x="59" y="32"/>
                      <a:pt x="60" y="32"/>
                    </a:cubicBezTo>
                    <a:cubicBezTo>
                      <a:pt x="61" y="32"/>
                      <a:pt x="62" y="32"/>
                      <a:pt x="63" y="33"/>
                    </a:cubicBezTo>
                    <a:cubicBezTo>
                      <a:pt x="63" y="33"/>
                      <a:pt x="63" y="34"/>
                      <a:pt x="63" y="35"/>
                    </a:cubicBezTo>
                    <a:cubicBezTo>
                      <a:pt x="63" y="35"/>
                      <a:pt x="63" y="36"/>
                      <a:pt x="63" y="36"/>
                    </a:cubicBezTo>
                    <a:cubicBezTo>
                      <a:pt x="62" y="37"/>
                      <a:pt x="61" y="37"/>
                      <a:pt x="60" y="37"/>
                    </a:cubicBezTo>
                    <a:cubicBezTo>
                      <a:pt x="59" y="37"/>
                      <a:pt x="59" y="37"/>
                      <a:pt x="58" y="36"/>
                    </a:cubicBezTo>
                    <a:cubicBezTo>
                      <a:pt x="58" y="36"/>
                      <a:pt x="58" y="35"/>
                      <a:pt x="58" y="35"/>
                    </a:cubicBezTo>
                    <a:close/>
                    <a:moveTo>
                      <a:pt x="58" y="12"/>
                    </a:moveTo>
                    <a:cubicBezTo>
                      <a:pt x="58" y="11"/>
                      <a:pt x="58" y="11"/>
                      <a:pt x="58" y="10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9"/>
                      <a:pt x="62" y="10"/>
                      <a:pt x="63" y="10"/>
                    </a:cubicBezTo>
                    <a:cubicBezTo>
                      <a:pt x="63" y="11"/>
                      <a:pt x="63" y="11"/>
                      <a:pt x="63" y="12"/>
                    </a:cubicBezTo>
                    <a:cubicBezTo>
                      <a:pt x="63" y="13"/>
                      <a:pt x="63" y="14"/>
                      <a:pt x="63" y="14"/>
                    </a:cubicBezTo>
                    <a:cubicBezTo>
                      <a:pt x="62" y="15"/>
                      <a:pt x="61" y="15"/>
                      <a:pt x="60" y="15"/>
                    </a:cubicBezTo>
                    <a:cubicBezTo>
                      <a:pt x="59" y="15"/>
                      <a:pt x="59" y="15"/>
                      <a:pt x="58" y="14"/>
                    </a:cubicBezTo>
                    <a:cubicBezTo>
                      <a:pt x="58" y="14"/>
                      <a:pt x="58" y="13"/>
                      <a:pt x="58" y="12"/>
                    </a:cubicBezTo>
                    <a:close/>
                    <a:moveTo>
                      <a:pt x="77" y="16"/>
                    </a:moveTo>
                    <a:cubicBezTo>
                      <a:pt x="80" y="16"/>
                      <a:pt x="80" y="16"/>
                      <a:pt x="80" y="16"/>
                    </a:cubicBezTo>
                    <a:cubicBezTo>
                      <a:pt x="81" y="16"/>
                      <a:pt x="82" y="16"/>
                      <a:pt x="83" y="16"/>
                    </a:cubicBezTo>
                    <a:cubicBezTo>
                      <a:pt x="84" y="15"/>
                      <a:pt x="85" y="15"/>
                      <a:pt x="85" y="14"/>
                    </a:cubicBezTo>
                    <a:cubicBezTo>
                      <a:pt x="86" y="14"/>
                      <a:pt x="87" y="13"/>
                      <a:pt x="87" y="12"/>
                    </a:cubicBezTo>
                    <a:cubicBezTo>
                      <a:pt x="87" y="12"/>
                      <a:pt x="87" y="11"/>
                      <a:pt x="87" y="10"/>
                    </a:cubicBezTo>
                    <a:cubicBezTo>
                      <a:pt x="87" y="8"/>
                      <a:pt x="87" y="6"/>
                      <a:pt x="86" y="5"/>
                    </a:cubicBezTo>
                    <a:cubicBezTo>
                      <a:pt x="85" y="4"/>
                      <a:pt x="83" y="3"/>
                      <a:pt x="81" y="3"/>
                    </a:cubicBezTo>
                    <a:cubicBezTo>
                      <a:pt x="80" y="3"/>
                      <a:pt x="79" y="4"/>
                      <a:pt x="78" y="4"/>
                    </a:cubicBezTo>
                    <a:cubicBezTo>
                      <a:pt x="77" y="4"/>
                      <a:pt x="77" y="5"/>
                      <a:pt x="76" y="5"/>
                    </a:cubicBezTo>
                    <a:cubicBezTo>
                      <a:pt x="75" y="6"/>
                      <a:pt x="75" y="6"/>
                      <a:pt x="75" y="7"/>
                    </a:cubicBezTo>
                    <a:cubicBezTo>
                      <a:pt x="74" y="8"/>
                      <a:pt x="74" y="9"/>
                      <a:pt x="74" y="10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69" y="8"/>
                      <a:pt x="70" y="7"/>
                      <a:pt x="70" y="6"/>
                    </a:cubicBezTo>
                    <a:cubicBezTo>
                      <a:pt x="71" y="5"/>
                      <a:pt x="72" y="3"/>
                      <a:pt x="73" y="3"/>
                    </a:cubicBezTo>
                    <a:cubicBezTo>
                      <a:pt x="74" y="2"/>
                      <a:pt x="75" y="1"/>
                      <a:pt x="76" y="0"/>
                    </a:cubicBezTo>
                    <a:cubicBezTo>
                      <a:pt x="78" y="0"/>
                      <a:pt x="79" y="0"/>
                      <a:pt x="81" y="0"/>
                    </a:cubicBezTo>
                    <a:cubicBezTo>
                      <a:pt x="82" y="0"/>
                      <a:pt x="84" y="0"/>
                      <a:pt x="85" y="0"/>
                    </a:cubicBezTo>
                    <a:cubicBezTo>
                      <a:pt x="87" y="1"/>
                      <a:pt x="88" y="1"/>
                      <a:pt x="89" y="2"/>
                    </a:cubicBezTo>
                    <a:cubicBezTo>
                      <a:pt x="90" y="3"/>
                      <a:pt x="91" y="4"/>
                      <a:pt x="91" y="5"/>
                    </a:cubicBezTo>
                    <a:cubicBezTo>
                      <a:pt x="92" y="7"/>
                      <a:pt x="92" y="8"/>
                      <a:pt x="92" y="10"/>
                    </a:cubicBezTo>
                    <a:cubicBezTo>
                      <a:pt x="92" y="11"/>
                      <a:pt x="92" y="11"/>
                      <a:pt x="92" y="12"/>
                    </a:cubicBezTo>
                    <a:cubicBezTo>
                      <a:pt x="91" y="13"/>
                      <a:pt x="91" y="14"/>
                      <a:pt x="91" y="14"/>
                    </a:cubicBezTo>
                    <a:cubicBezTo>
                      <a:pt x="90" y="15"/>
                      <a:pt x="90" y="16"/>
                      <a:pt x="89" y="16"/>
                    </a:cubicBezTo>
                    <a:cubicBezTo>
                      <a:pt x="88" y="17"/>
                      <a:pt x="87" y="18"/>
                      <a:pt x="86" y="18"/>
                    </a:cubicBezTo>
                    <a:cubicBezTo>
                      <a:pt x="87" y="18"/>
                      <a:pt x="88" y="19"/>
                      <a:pt x="89" y="20"/>
                    </a:cubicBezTo>
                    <a:cubicBezTo>
                      <a:pt x="90" y="20"/>
                      <a:pt x="91" y="21"/>
                      <a:pt x="91" y="22"/>
                    </a:cubicBezTo>
                    <a:cubicBezTo>
                      <a:pt x="92" y="22"/>
                      <a:pt x="92" y="23"/>
                      <a:pt x="92" y="24"/>
                    </a:cubicBezTo>
                    <a:cubicBezTo>
                      <a:pt x="92" y="25"/>
                      <a:pt x="93" y="26"/>
                      <a:pt x="93" y="27"/>
                    </a:cubicBezTo>
                    <a:cubicBezTo>
                      <a:pt x="93" y="28"/>
                      <a:pt x="92" y="30"/>
                      <a:pt x="92" y="31"/>
                    </a:cubicBezTo>
                    <a:cubicBezTo>
                      <a:pt x="91" y="33"/>
                      <a:pt x="90" y="34"/>
                      <a:pt x="89" y="35"/>
                    </a:cubicBezTo>
                    <a:cubicBezTo>
                      <a:pt x="88" y="36"/>
                      <a:pt x="87" y="36"/>
                      <a:pt x="85" y="37"/>
                    </a:cubicBezTo>
                    <a:cubicBezTo>
                      <a:pt x="84" y="37"/>
                      <a:pt x="83" y="38"/>
                      <a:pt x="81" y="38"/>
                    </a:cubicBezTo>
                    <a:cubicBezTo>
                      <a:pt x="79" y="38"/>
                      <a:pt x="78" y="37"/>
                      <a:pt x="76" y="37"/>
                    </a:cubicBezTo>
                    <a:cubicBezTo>
                      <a:pt x="75" y="36"/>
                      <a:pt x="74" y="36"/>
                      <a:pt x="73" y="35"/>
                    </a:cubicBezTo>
                    <a:cubicBezTo>
                      <a:pt x="71" y="34"/>
                      <a:pt x="71" y="33"/>
                      <a:pt x="70" y="32"/>
                    </a:cubicBezTo>
                    <a:cubicBezTo>
                      <a:pt x="69" y="30"/>
                      <a:pt x="69" y="29"/>
                      <a:pt x="69" y="27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4" y="28"/>
                      <a:pt x="74" y="29"/>
                      <a:pt x="74" y="30"/>
                    </a:cubicBezTo>
                    <a:cubicBezTo>
                      <a:pt x="75" y="31"/>
                      <a:pt x="75" y="31"/>
                      <a:pt x="76" y="32"/>
                    </a:cubicBezTo>
                    <a:cubicBezTo>
                      <a:pt x="76" y="32"/>
                      <a:pt x="77" y="33"/>
                      <a:pt x="78" y="33"/>
                    </a:cubicBezTo>
                    <a:cubicBezTo>
                      <a:pt x="79" y="34"/>
                      <a:pt x="80" y="34"/>
                      <a:pt x="81" y="34"/>
                    </a:cubicBezTo>
                    <a:cubicBezTo>
                      <a:pt x="82" y="34"/>
                      <a:pt x="83" y="34"/>
                      <a:pt x="84" y="33"/>
                    </a:cubicBezTo>
                    <a:cubicBezTo>
                      <a:pt x="85" y="33"/>
                      <a:pt x="85" y="33"/>
                      <a:pt x="86" y="32"/>
                    </a:cubicBezTo>
                    <a:cubicBezTo>
                      <a:pt x="87" y="31"/>
                      <a:pt x="87" y="31"/>
                      <a:pt x="87" y="30"/>
                    </a:cubicBezTo>
                    <a:cubicBezTo>
                      <a:pt x="88" y="29"/>
                      <a:pt x="88" y="28"/>
                      <a:pt x="88" y="27"/>
                    </a:cubicBezTo>
                    <a:cubicBezTo>
                      <a:pt x="88" y="26"/>
                      <a:pt x="88" y="25"/>
                      <a:pt x="87" y="24"/>
                    </a:cubicBezTo>
                    <a:cubicBezTo>
                      <a:pt x="87" y="23"/>
                      <a:pt x="86" y="22"/>
                      <a:pt x="86" y="22"/>
                    </a:cubicBezTo>
                    <a:cubicBezTo>
                      <a:pt x="85" y="21"/>
                      <a:pt x="84" y="21"/>
                      <a:pt x="83" y="20"/>
                    </a:cubicBezTo>
                    <a:cubicBezTo>
                      <a:pt x="82" y="20"/>
                      <a:pt x="81" y="20"/>
                      <a:pt x="80" y="20"/>
                    </a:cubicBezTo>
                    <a:cubicBezTo>
                      <a:pt x="77" y="20"/>
                      <a:pt x="77" y="20"/>
                      <a:pt x="77" y="20"/>
                    </a:cubicBezTo>
                    <a:lnTo>
                      <a:pt x="77" y="16"/>
                    </a:lnTo>
                    <a:close/>
                    <a:moveTo>
                      <a:pt x="122" y="21"/>
                    </a:moveTo>
                    <a:cubicBezTo>
                      <a:pt x="122" y="24"/>
                      <a:pt x="122" y="27"/>
                      <a:pt x="121" y="29"/>
                    </a:cubicBezTo>
                    <a:cubicBezTo>
                      <a:pt x="121" y="31"/>
                      <a:pt x="120" y="33"/>
                      <a:pt x="119" y="34"/>
                    </a:cubicBezTo>
                    <a:cubicBezTo>
                      <a:pt x="118" y="35"/>
                      <a:pt x="117" y="36"/>
                      <a:pt x="115" y="37"/>
                    </a:cubicBezTo>
                    <a:cubicBezTo>
                      <a:pt x="114" y="37"/>
                      <a:pt x="112" y="38"/>
                      <a:pt x="111" y="38"/>
                    </a:cubicBezTo>
                    <a:cubicBezTo>
                      <a:pt x="109" y="38"/>
                      <a:pt x="107" y="37"/>
                      <a:pt x="106" y="37"/>
                    </a:cubicBezTo>
                    <a:cubicBezTo>
                      <a:pt x="104" y="36"/>
                      <a:pt x="103" y="35"/>
                      <a:pt x="102" y="34"/>
                    </a:cubicBezTo>
                    <a:cubicBezTo>
                      <a:pt x="101" y="33"/>
                      <a:pt x="100" y="31"/>
                      <a:pt x="100" y="29"/>
                    </a:cubicBezTo>
                    <a:cubicBezTo>
                      <a:pt x="99" y="27"/>
                      <a:pt x="99" y="24"/>
                      <a:pt x="99" y="21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3"/>
                      <a:pt x="99" y="10"/>
                      <a:pt x="100" y="8"/>
                    </a:cubicBezTo>
                    <a:cubicBezTo>
                      <a:pt x="100" y="6"/>
                      <a:pt x="101" y="4"/>
                      <a:pt x="102" y="3"/>
                    </a:cubicBezTo>
                    <a:cubicBezTo>
                      <a:pt x="103" y="2"/>
                      <a:pt x="104" y="1"/>
                      <a:pt x="106" y="0"/>
                    </a:cubicBezTo>
                    <a:cubicBezTo>
                      <a:pt x="107" y="0"/>
                      <a:pt x="109" y="0"/>
                      <a:pt x="110" y="0"/>
                    </a:cubicBezTo>
                    <a:cubicBezTo>
                      <a:pt x="112" y="0"/>
                      <a:pt x="114" y="0"/>
                      <a:pt x="115" y="0"/>
                    </a:cubicBezTo>
                    <a:cubicBezTo>
                      <a:pt x="117" y="1"/>
                      <a:pt x="118" y="2"/>
                      <a:pt x="119" y="3"/>
                    </a:cubicBezTo>
                    <a:cubicBezTo>
                      <a:pt x="120" y="4"/>
                      <a:pt x="121" y="6"/>
                      <a:pt x="121" y="8"/>
                    </a:cubicBezTo>
                    <a:cubicBezTo>
                      <a:pt x="122" y="10"/>
                      <a:pt x="122" y="13"/>
                      <a:pt x="122" y="16"/>
                    </a:cubicBezTo>
                    <a:lnTo>
                      <a:pt x="122" y="21"/>
                    </a:lnTo>
                    <a:close/>
                    <a:moveTo>
                      <a:pt x="117" y="15"/>
                    </a:moveTo>
                    <a:cubicBezTo>
                      <a:pt x="117" y="13"/>
                      <a:pt x="117" y="11"/>
                      <a:pt x="117" y="10"/>
                    </a:cubicBezTo>
                    <a:cubicBezTo>
                      <a:pt x="117" y="8"/>
                      <a:pt x="116" y="7"/>
                      <a:pt x="116" y="6"/>
                    </a:cubicBezTo>
                    <a:cubicBezTo>
                      <a:pt x="115" y="5"/>
                      <a:pt x="114" y="4"/>
                      <a:pt x="114" y="4"/>
                    </a:cubicBezTo>
                    <a:cubicBezTo>
                      <a:pt x="113" y="4"/>
                      <a:pt x="112" y="3"/>
                      <a:pt x="110" y="3"/>
                    </a:cubicBezTo>
                    <a:cubicBezTo>
                      <a:pt x="109" y="3"/>
                      <a:pt x="108" y="4"/>
                      <a:pt x="108" y="4"/>
                    </a:cubicBezTo>
                    <a:cubicBezTo>
                      <a:pt x="107" y="4"/>
                      <a:pt x="106" y="5"/>
                      <a:pt x="105" y="6"/>
                    </a:cubicBezTo>
                    <a:cubicBezTo>
                      <a:pt x="105" y="7"/>
                      <a:pt x="104" y="8"/>
                      <a:pt x="104" y="10"/>
                    </a:cubicBezTo>
                    <a:cubicBezTo>
                      <a:pt x="104" y="11"/>
                      <a:pt x="104" y="13"/>
                      <a:pt x="104" y="15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4" y="24"/>
                      <a:pt x="104" y="26"/>
                      <a:pt x="104" y="27"/>
                    </a:cubicBezTo>
                    <a:cubicBezTo>
                      <a:pt x="104" y="29"/>
                      <a:pt x="105" y="30"/>
                      <a:pt x="105" y="31"/>
                    </a:cubicBezTo>
                    <a:cubicBezTo>
                      <a:pt x="106" y="32"/>
                      <a:pt x="107" y="33"/>
                      <a:pt x="108" y="33"/>
                    </a:cubicBezTo>
                    <a:cubicBezTo>
                      <a:pt x="108" y="33"/>
                      <a:pt x="109" y="34"/>
                      <a:pt x="111" y="34"/>
                    </a:cubicBezTo>
                    <a:cubicBezTo>
                      <a:pt x="112" y="34"/>
                      <a:pt x="113" y="33"/>
                      <a:pt x="114" y="33"/>
                    </a:cubicBezTo>
                    <a:cubicBezTo>
                      <a:pt x="114" y="33"/>
                      <a:pt x="115" y="32"/>
                      <a:pt x="116" y="31"/>
                    </a:cubicBezTo>
                    <a:cubicBezTo>
                      <a:pt x="116" y="30"/>
                      <a:pt x="117" y="29"/>
                      <a:pt x="117" y="27"/>
                    </a:cubicBezTo>
                    <a:cubicBezTo>
                      <a:pt x="117" y="26"/>
                      <a:pt x="117" y="24"/>
                      <a:pt x="117" y="22"/>
                    </a:cubicBezTo>
                    <a:lnTo>
                      <a:pt x="117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51" name="Battery"/>
              <p:cNvGrpSpPr>
                <a:grpSpLocks noChangeAspect="1"/>
              </p:cNvGrpSpPr>
              <p:nvPr/>
            </p:nvGrpSpPr>
            <p:grpSpPr>
              <a:xfrm>
                <a:off x="2181608" y="799747"/>
                <a:ext cx="50747" cy="83257"/>
                <a:chOff x="5721732" y="4486242"/>
                <a:chExt cx="50747" cy="83257"/>
              </a:xfrm>
            </p:grpSpPr>
            <p:sp>
              <p:nvSpPr>
                <p:cNvPr id="58" name="Battery Part 1"/>
                <p:cNvSpPr>
                  <a:spLocks/>
                </p:cNvSpPr>
                <p:nvPr/>
              </p:nvSpPr>
              <p:spPr bwMode="auto">
                <a:xfrm>
                  <a:off x="5721732" y="4486242"/>
                  <a:ext cx="50747" cy="45990"/>
                </a:xfrm>
                <a:custGeom>
                  <a:avLst/>
                  <a:gdLst>
                    <a:gd name="T0" fmla="*/ 282 w 282"/>
                    <a:gd name="T1" fmla="*/ 76 h 252"/>
                    <a:gd name="T2" fmla="*/ 245 w 282"/>
                    <a:gd name="T3" fmla="*/ 46 h 252"/>
                    <a:gd name="T4" fmla="*/ 197 w 282"/>
                    <a:gd name="T5" fmla="*/ 46 h 252"/>
                    <a:gd name="T6" fmla="*/ 197 w 282"/>
                    <a:gd name="T7" fmla="*/ 0 h 252"/>
                    <a:gd name="T8" fmla="*/ 85 w 282"/>
                    <a:gd name="T9" fmla="*/ 0 h 252"/>
                    <a:gd name="T10" fmla="*/ 85 w 282"/>
                    <a:gd name="T11" fmla="*/ 46 h 252"/>
                    <a:gd name="T12" fmla="*/ 37 w 282"/>
                    <a:gd name="T13" fmla="*/ 46 h 252"/>
                    <a:gd name="T14" fmla="*/ 0 w 282"/>
                    <a:gd name="T15" fmla="*/ 76 h 252"/>
                    <a:gd name="T16" fmla="*/ 0 w 282"/>
                    <a:gd name="T17" fmla="*/ 252 h 252"/>
                    <a:gd name="T18" fmla="*/ 282 w 282"/>
                    <a:gd name="T19" fmla="*/ 252 h 252"/>
                    <a:gd name="T20" fmla="*/ 282 w 282"/>
                    <a:gd name="T21" fmla="*/ 76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82" h="252">
                      <a:moveTo>
                        <a:pt x="282" y="76"/>
                      </a:moveTo>
                      <a:cubicBezTo>
                        <a:pt x="282" y="59"/>
                        <a:pt x="265" y="46"/>
                        <a:pt x="245" y="46"/>
                      </a:cubicBezTo>
                      <a:lnTo>
                        <a:pt x="197" y="46"/>
                      </a:lnTo>
                      <a:lnTo>
                        <a:pt x="197" y="0"/>
                      </a:lnTo>
                      <a:lnTo>
                        <a:pt x="85" y="0"/>
                      </a:lnTo>
                      <a:lnTo>
                        <a:pt x="85" y="46"/>
                      </a:lnTo>
                      <a:lnTo>
                        <a:pt x="37" y="46"/>
                      </a:lnTo>
                      <a:cubicBezTo>
                        <a:pt x="17" y="46"/>
                        <a:pt x="0" y="59"/>
                        <a:pt x="0" y="76"/>
                      </a:cubicBezTo>
                      <a:lnTo>
                        <a:pt x="0" y="252"/>
                      </a:lnTo>
                      <a:lnTo>
                        <a:pt x="282" y="252"/>
                      </a:lnTo>
                      <a:lnTo>
                        <a:pt x="282" y="76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59" name="Battery Part 2"/>
                <p:cNvSpPr>
                  <a:spLocks/>
                </p:cNvSpPr>
                <p:nvPr/>
              </p:nvSpPr>
              <p:spPr bwMode="auto">
                <a:xfrm>
                  <a:off x="5721732" y="4532231"/>
                  <a:ext cx="50747" cy="37268"/>
                </a:xfrm>
                <a:custGeom>
                  <a:avLst/>
                  <a:gdLst>
                    <a:gd name="T0" fmla="*/ 0 w 282"/>
                    <a:gd name="T1" fmla="*/ 0 h 206"/>
                    <a:gd name="T2" fmla="*/ 0 w 282"/>
                    <a:gd name="T3" fmla="*/ 176 h 206"/>
                    <a:gd name="T4" fmla="*/ 37 w 282"/>
                    <a:gd name="T5" fmla="*/ 206 h 206"/>
                    <a:gd name="T6" fmla="*/ 244 w 282"/>
                    <a:gd name="T7" fmla="*/ 206 h 206"/>
                    <a:gd name="T8" fmla="*/ 282 w 282"/>
                    <a:gd name="T9" fmla="*/ 176 h 206"/>
                    <a:gd name="T10" fmla="*/ 282 w 282"/>
                    <a:gd name="T11" fmla="*/ 0 h 206"/>
                    <a:gd name="T12" fmla="*/ 0 w 282"/>
                    <a:gd name="T13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2" h="206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193"/>
                        <a:pt x="17" y="206"/>
                        <a:pt x="37" y="206"/>
                      </a:cubicBezTo>
                      <a:lnTo>
                        <a:pt x="244" y="206"/>
                      </a:lnTo>
                      <a:cubicBezTo>
                        <a:pt x="265" y="206"/>
                        <a:pt x="282" y="193"/>
                        <a:pt x="282" y="176"/>
                      </a:cubicBezTo>
                      <a:lnTo>
                        <a:pt x="28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52" name="Signal Strength"/>
              <p:cNvGrpSpPr>
                <a:grpSpLocks noChangeAspect="1"/>
              </p:cNvGrpSpPr>
              <p:nvPr/>
            </p:nvGrpSpPr>
            <p:grpSpPr>
              <a:xfrm>
                <a:off x="2016680" y="802918"/>
                <a:ext cx="76121" cy="76915"/>
                <a:chOff x="5556804" y="4492585"/>
                <a:chExt cx="76121" cy="76915"/>
              </a:xfrm>
            </p:grpSpPr>
            <p:sp>
              <p:nvSpPr>
                <p:cNvPr id="56" name="Signal Strength Part 1"/>
                <p:cNvSpPr>
                  <a:spLocks/>
                </p:cNvSpPr>
                <p:nvPr/>
              </p:nvSpPr>
              <p:spPr bwMode="auto">
                <a:xfrm>
                  <a:off x="5602001" y="4492585"/>
                  <a:ext cx="30924" cy="76914"/>
                </a:xfrm>
                <a:custGeom>
                  <a:avLst/>
                  <a:gdLst>
                    <a:gd name="T0" fmla="*/ 39 w 39"/>
                    <a:gd name="T1" fmla="*/ 0 h 97"/>
                    <a:gd name="T2" fmla="*/ 0 w 39"/>
                    <a:gd name="T3" fmla="*/ 39 h 97"/>
                    <a:gd name="T4" fmla="*/ 0 w 39"/>
                    <a:gd name="T5" fmla="*/ 97 h 97"/>
                    <a:gd name="T6" fmla="*/ 39 w 39"/>
                    <a:gd name="T7" fmla="*/ 97 h 97"/>
                    <a:gd name="T8" fmla="*/ 39 w 39"/>
                    <a:gd name="T9" fmla="*/ 0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97">
                      <a:moveTo>
                        <a:pt x="39" y="0"/>
                      </a:moveTo>
                      <a:lnTo>
                        <a:pt x="0" y="39"/>
                      </a:lnTo>
                      <a:lnTo>
                        <a:pt x="0" y="97"/>
                      </a:lnTo>
                      <a:lnTo>
                        <a:pt x="39" y="97"/>
                      </a:lnTo>
                      <a:lnTo>
                        <a:pt x="39" y="0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57" name="Signal Strength Part 2"/>
                <p:cNvSpPr>
                  <a:spLocks/>
                </p:cNvSpPr>
                <p:nvPr/>
              </p:nvSpPr>
              <p:spPr bwMode="auto">
                <a:xfrm>
                  <a:off x="5556804" y="4523510"/>
                  <a:ext cx="45197" cy="45990"/>
                </a:xfrm>
                <a:custGeom>
                  <a:avLst/>
                  <a:gdLst>
                    <a:gd name="T0" fmla="*/ 0 w 254"/>
                    <a:gd name="T1" fmla="*/ 254 h 254"/>
                    <a:gd name="T2" fmla="*/ 254 w 254"/>
                    <a:gd name="T3" fmla="*/ 254 h 254"/>
                    <a:gd name="T4" fmla="*/ 254 w 254"/>
                    <a:gd name="T5" fmla="*/ 0 h 254"/>
                    <a:gd name="T6" fmla="*/ 0 w 254"/>
                    <a:gd name="T7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4" h="254">
                      <a:moveTo>
                        <a:pt x="0" y="254"/>
                      </a:moveTo>
                      <a:lnTo>
                        <a:pt x="254" y="254"/>
                      </a:lnTo>
                      <a:lnTo>
                        <a:pt x="254" y="0"/>
                      </a:ln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53" name="WiFi"/>
              <p:cNvGrpSpPr>
                <a:grpSpLocks noChangeAspect="1"/>
              </p:cNvGrpSpPr>
              <p:nvPr/>
            </p:nvGrpSpPr>
            <p:grpSpPr>
              <a:xfrm>
                <a:off x="1857302" y="805694"/>
                <a:ext cx="89601" cy="71363"/>
                <a:chOff x="5397426" y="4495757"/>
                <a:chExt cx="89601" cy="71363"/>
              </a:xfrm>
            </p:grpSpPr>
            <p:sp>
              <p:nvSpPr>
                <p:cNvPr id="54" name="WiFi Part 1"/>
                <p:cNvSpPr>
                  <a:spLocks/>
                </p:cNvSpPr>
                <p:nvPr/>
              </p:nvSpPr>
              <p:spPr bwMode="auto">
                <a:xfrm>
                  <a:off x="5397426" y="4495757"/>
                  <a:ext cx="89601" cy="31717"/>
                </a:xfrm>
                <a:custGeom>
                  <a:avLst/>
                  <a:gdLst>
                    <a:gd name="T0" fmla="*/ 248 w 496"/>
                    <a:gd name="T1" fmla="*/ 0 h 175"/>
                    <a:gd name="T2" fmla="*/ 0 w 496"/>
                    <a:gd name="T3" fmla="*/ 86 h 175"/>
                    <a:gd name="T4" fmla="*/ 71 w 496"/>
                    <a:gd name="T5" fmla="*/ 175 h 175"/>
                    <a:gd name="T6" fmla="*/ 248 w 496"/>
                    <a:gd name="T7" fmla="*/ 113 h 175"/>
                    <a:gd name="T8" fmla="*/ 425 w 496"/>
                    <a:gd name="T9" fmla="*/ 175 h 175"/>
                    <a:gd name="T10" fmla="*/ 496 w 496"/>
                    <a:gd name="T11" fmla="*/ 86 h 175"/>
                    <a:gd name="T12" fmla="*/ 248 w 496"/>
                    <a:gd name="T13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6" h="175">
                      <a:moveTo>
                        <a:pt x="248" y="0"/>
                      </a:moveTo>
                      <a:cubicBezTo>
                        <a:pt x="104" y="0"/>
                        <a:pt x="10" y="79"/>
                        <a:pt x="0" y="86"/>
                      </a:cubicBezTo>
                      <a:lnTo>
                        <a:pt x="71" y="175"/>
                      </a:lnTo>
                      <a:cubicBezTo>
                        <a:pt x="80" y="168"/>
                        <a:pt x="147" y="113"/>
                        <a:pt x="248" y="113"/>
                      </a:cubicBezTo>
                      <a:cubicBezTo>
                        <a:pt x="348" y="113"/>
                        <a:pt x="416" y="168"/>
                        <a:pt x="425" y="175"/>
                      </a:cubicBezTo>
                      <a:lnTo>
                        <a:pt x="496" y="86"/>
                      </a:lnTo>
                      <a:cubicBezTo>
                        <a:pt x="487" y="79"/>
                        <a:pt x="391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55" name="WiFi Part 2"/>
                <p:cNvSpPr>
                  <a:spLocks/>
                </p:cNvSpPr>
                <p:nvPr/>
              </p:nvSpPr>
              <p:spPr bwMode="auto">
                <a:xfrm>
                  <a:off x="5410113" y="4516373"/>
                  <a:ext cx="64227" cy="50747"/>
                </a:xfrm>
                <a:custGeom>
                  <a:avLst/>
                  <a:gdLst>
                    <a:gd name="T0" fmla="*/ 0 w 354"/>
                    <a:gd name="T1" fmla="*/ 62 h 282"/>
                    <a:gd name="T2" fmla="*/ 177 w 354"/>
                    <a:gd name="T3" fmla="*/ 282 h 282"/>
                    <a:gd name="T4" fmla="*/ 177 w 354"/>
                    <a:gd name="T5" fmla="*/ 282 h 282"/>
                    <a:gd name="T6" fmla="*/ 177 w 354"/>
                    <a:gd name="T7" fmla="*/ 282 h 282"/>
                    <a:gd name="T8" fmla="*/ 354 w 354"/>
                    <a:gd name="T9" fmla="*/ 62 h 282"/>
                    <a:gd name="T10" fmla="*/ 177 w 354"/>
                    <a:gd name="T11" fmla="*/ 0 h 282"/>
                    <a:gd name="T12" fmla="*/ 0 w 354"/>
                    <a:gd name="T13" fmla="*/ 6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4" h="282">
                      <a:moveTo>
                        <a:pt x="0" y="62"/>
                      </a:move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354" y="62"/>
                      </a:lnTo>
                      <a:cubicBezTo>
                        <a:pt x="345" y="55"/>
                        <a:pt x="278" y="0"/>
                        <a:pt x="177" y="0"/>
                      </a:cubicBezTo>
                      <a:cubicBezTo>
                        <a:pt x="77" y="0"/>
                        <a:pt x="9" y="55"/>
                        <a:pt x="0" y="62"/>
                      </a:cubicBez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grpSp>
        <p:nvGrpSpPr>
          <p:cNvPr id="64" name="그룹 63"/>
          <p:cNvGrpSpPr/>
          <p:nvPr userDrawn="1"/>
        </p:nvGrpSpPr>
        <p:grpSpPr>
          <a:xfrm>
            <a:off x="8021538" y="2267470"/>
            <a:ext cx="2286000" cy="4064000"/>
            <a:chOff x="485775" y="2029296"/>
            <a:chExt cx="2286000" cy="4064000"/>
          </a:xfrm>
          <a:effectLst>
            <a:outerShdw blurRad="381000" sx="102000" sy="102000" algn="ctr" rotWithShape="0">
              <a:prstClr val="black">
                <a:alpha val="20000"/>
              </a:prstClr>
            </a:outerShdw>
          </a:effectLst>
        </p:grpSpPr>
        <p:sp>
          <p:nvSpPr>
            <p:cNvPr id="65" name="Background"/>
            <p:cNvSpPr/>
            <p:nvPr/>
          </p:nvSpPr>
          <p:spPr>
            <a:xfrm>
              <a:off x="485775" y="202929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66" name="그룹 80"/>
            <p:cNvGrpSpPr/>
            <p:nvPr/>
          </p:nvGrpSpPr>
          <p:grpSpPr>
            <a:xfrm>
              <a:off x="485775" y="5788496"/>
              <a:ext cx="2286000" cy="304800"/>
              <a:chOff x="4983480" y="5113528"/>
              <a:chExt cx="2286000" cy="304800"/>
            </a:xfrm>
          </p:grpSpPr>
          <p:sp>
            <p:nvSpPr>
              <p:cNvPr id="79" name="Navigation Bar Container"/>
              <p:cNvSpPr/>
              <p:nvPr/>
            </p:nvSpPr>
            <p:spPr>
              <a:xfrm>
                <a:off x="4983480" y="5113528"/>
                <a:ext cx="2286000" cy="304800"/>
              </a:xfrm>
              <a:prstGeom prst="rect">
                <a:avLst/>
              </a:prstGeom>
              <a:solidFill>
                <a:srgbClr val="00000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0" name="Back"/>
              <p:cNvSpPr>
                <a:spLocks noChangeAspect="1" noEditPoints="1"/>
              </p:cNvSpPr>
              <p:nvPr/>
            </p:nvSpPr>
            <p:spPr bwMode="auto">
              <a:xfrm>
                <a:off x="5438619" y="5212009"/>
                <a:ext cx="92772" cy="107838"/>
              </a:xfrm>
              <a:custGeom>
                <a:avLst/>
                <a:gdLst>
                  <a:gd name="T0" fmla="*/ 469 w 513"/>
                  <a:gd name="T1" fmla="*/ 592 h 593"/>
                  <a:gd name="T2" fmla="*/ 450 w 513"/>
                  <a:gd name="T3" fmla="*/ 585 h 593"/>
                  <a:gd name="T4" fmla="*/ 27 w 513"/>
                  <a:gd name="T5" fmla="*/ 338 h 593"/>
                  <a:gd name="T6" fmla="*/ 2 w 513"/>
                  <a:gd name="T7" fmla="*/ 292 h 593"/>
                  <a:gd name="T8" fmla="*/ 29 w 513"/>
                  <a:gd name="T9" fmla="*/ 254 h 593"/>
                  <a:gd name="T10" fmla="*/ 449 w 513"/>
                  <a:gd name="T11" fmla="*/ 9 h 593"/>
                  <a:gd name="T12" fmla="*/ 468 w 513"/>
                  <a:gd name="T13" fmla="*/ 1 h 593"/>
                  <a:gd name="T14" fmla="*/ 504 w 513"/>
                  <a:gd name="T15" fmla="*/ 15 h 593"/>
                  <a:gd name="T16" fmla="*/ 513 w 513"/>
                  <a:gd name="T17" fmla="*/ 37 h 593"/>
                  <a:gd name="T18" fmla="*/ 513 w 513"/>
                  <a:gd name="T19" fmla="*/ 49 h 593"/>
                  <a:gd name="T20" fmla="*/ 513 w 513"/>
                  <a:gd name="T21" fmla="*/ 553 h 593"/>
                  <a:gd name="T22" fmla="*/ 506 w 513"/>
                  <a:gd name="T23" fmla="*/ 574 h 593"/>
                  <a:gd name="T24" fmla="*/ 469 w 513"/>
                  <a:gd name="T25" fmla="*/ 592 h 593"/>
                  <a:gd name="T26" fmla="*/ 442 w 513"/>
                  <a:gd name="T27" fmla="*/ 498 h 593"/>
                  <a:gd name="T28" fmla="*/ 442 w 513"/>
                  <a:gd name="T29" fmla="*/ 93 h 593"/>
                  <a:gd name="T30" fmla="*/ 96 w 513"/>
                  <a:gd name="T31" fmla="*/ 297 h 593"/>
                  <a:gd name="T32" fmla="*/ 442 w 513"/>
                  <a:gd name="T33" fmla="*/ 498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3" h="593">
                    <a:moveTo>
                      <a:pt x="469" y="592"/>
                    </a:moveTo>
                    <a:cubicBezTo>
                      <a:pt x="458" y="590"/>
                      <a:pt x="454" y="588"/>
                      <a:pt x="450" y="585"/>
                    </a:cubicBezTo>
                    <a:lnTo>
                      <a:pt x="27" y="338"/>
                    </a:lnTo>
                    <a:cubicBezTo>
                      <a:pt x="13" y="330"/>
                      <a:pt x="0" y="311"/>
                      <a:pt x="2" y="292"/>
                    </a:cubicBezTo>
                    <a:cubicBezTo>
                      <a:pt x="5" y="273"/>
                      <a:pt x="17" y="261"/>
                      <a:pt x="29" y="254"/>
                    </a:cubicBezTo>
                    <a:lnTo>
                      <a:pt x="449" y="9"/>
                    </a:lnTo>
                    <a:cubicBezTo>
                      <a:pt x="454" y="6"/>
                      <a:pt x="458" y="2"/>
                      <a:pt x="468" y="1"/>
                    </a:cubicBezTo>
                    <a:cubicBezTo>
                      <a:pt x="478" y="0"/>
                      <a:pt x="496" y="5"/>
                      <a:pt x="504" y="15"/>
                    </a:cubicBezTo>
                    <a:cubicBezTo>
                      <a:pt x="512" y="25"/>
                      <a:pt x="512" y="32"/>
                      <a:pt x="513" y="37"/>
                    </a:cubicBezTo>
                    <a:cubicBezTo>
                      <a:pt x="513" y="42"/>
                      <a:pt x="513" y="46"/>
                      <a:pt x="513" y="49"/>
                    </a:cubicBezTo>
                    <a:cubicBezTo>
                      <a:pt x="513" y="216"/>
                      <a:pt x="513" y="388"/>
                      <a:pt x="513" y="553"/>
                    </a:cubicBezTo>
                    <a:cubicBezTo>
                      <a:pt x="513" y="557"/>
                      <a:pt x="513" y="563"/>
                      <a:pt x="506" y="574"/>
                    </a:cubicBezTo>
                    <a:cubicBezTo>
                      <a:pt x="499" y="585"/>
                      <a:pt x="479" y="593"/>
                      <a:pt x="469" y="592"/>
                    </a:cubicBezTo>
                    <a:close/>
                    <a:moveTo>
                      <a:pt x="442" y="498"/>
                    </a:moveTo>
                    <a:lnTo>
                      <a:pt x="442" y="93"/>
                    </a:lnTo>
                    <a:lnTo>
                      <a:pt x="96" y="297"/>
                    </a:lnTo>
                    <a:lnTo>
                      <a:pt x="442" y="498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1" name="Home"/>
              <p:cNvSpPr>
                <a:spLocks noChangeAspect="1" noEditPoints="1"/>
              </p:cNvSpPr>
              <p:nvPr/>
            </p:nvSpPr>
            <p:spPr bwMode="auto">
              <a:xfrm>
                <a:off x="6072165" y="5215974"/>
                <a:ext cx="99116" cy="99908"/>
              </a:xfrm>
              <a:custGeom>
                <a:avLst/>
                <a:gdLst>
                  <a:gd name="T0" fmla="*/ 276 w 551"/>
                  <a:gd name="T1" fmla="*/ 551 h 551"/>
                  <a:gd name="T2" fmla="*/ 0 w 551"/>
                  <a:gd name="T3" fmla="*/ 275 h 551"/>
                  <a:gd name="T4" fmla="*/ 276 w 551"/>
                  <a:gd name="T5" fmla="*/ 0 h 551"/>
                  <a:gd name="T6" fmla="*/ 551 w 551"/>
                  <a:gd name="T7" fmla="*/ 275 h 551"/>
                  <a:gd name="T8" fmla="*/ 276 w 551"/>
                  <a:gd name="T9" fmla="*/ 551 h 551"/>
                  <a:gd name="T10" fmla="*/ 276 w 551"/>
                  <a:gd name="T11" fmla="*/ 487 h 551"/>
                  <a:gd name="T12" fmla="*/ 488 w 551"/>
                  <a:gd name="T13" fmla="*/ 275 h 551"/>
                  <a:gd name="T14" fmla="*/ 276 w 551"/>
                  <a:gd name="T15" fmla="*/ 64 h 551"/>
                  <a:gd name="T16" fmla="*/ 64 w 551"/>
                  <a:gd name="T17" fmla="*/ 275 h 551"/>
                  <a:gd name="T18" fmla="*/ 276 w 551"/>
                  <a:gd name="T19" fmla="*/ 487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1" h="551">
                    <a:moveTo>
                      <a:pt x="276" y="551"/>
                    </a:moveTo>
                    <a:cubicBezTo>
                      <a:pt x="124" y="551"/>
                      <a:pt x="0" y="427"/>
                      <a:pt x="0" y="275"/>
                    </a:cubicBezTo>
                    <a:cubicBezTo>
                      <a:pt x="0" y="123"/>
                      <a:pt x="124" y="0"/>
                      <a:pt x="276" y="0"/>
                    </a:cubicBezTo>
                    <a:cubicBezTo>
                      <a:pt x="428" y="0"/>
                      <a:pt x="551" y="123"/>
                      <a:pt x="551" y="275"/>
                    </a:cubicBezTo>
                    <a:cubicBezTo>
                      <a:pt x="551" y="427"/>
                      <a:pt x="428" y="551"/>
                      <a:pt x="276" y="551"/>
                    </a:cubicBezTo>
                    <a:close/>
                    <a:moveTo>
                      <a:pt x="276" y="487"/>
                    </a:moveTo>
                    <a:cubicBezTo>
                      <a:pt x="393" y="487"/>
                      <a:pt x="488" y="393"/>
                      <a:pt x="488" y="275"/>
                    </a:cubicBezTo>
                    <a:cubicBezTo>
                      <a:pt x="488" y="158"/>
                      <a:pt x="393" y="64"/>
                      <a:pt x="276" y="64"/>
                    </a:cubicBezTo>
                    <a:cubicBezTo>
                      <a:pt x="158" y="64"/>
                      <a:pt x="64" y="158"/>
                      <a:pt x="64" y="275"/>
                    </a:cubicBezTo>
                    <a:cubicBezTo>
                      <a:pt x="64" y="393"/>
                      <a:pt x="158" y="487"/>
                      <a:pt x="276" y="487"/>
                    </a:cubicBez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2" name="Recents"/>
              <p:cNvSpPr>
                <a:spLocks noChangeAspect="1" noEditPoints="1"/>
              </p:cNvSpPr>
              <p:nvPr/>
            </p:nvSpPr>
            <p:spPr bwMode="auto">
              <a:xfrm>
                <a:off x="6712848" y="5214388"/>
                <a:ext cx="101494" cy="102287"/>
              </a:xfrm>
              <a:custGeom>
                <a:avLst/>
                <a:gdLst>
                  <a:gd name="T0" fmla="*/ 62 w 564"/>
                  <a:gd name="T1" fmla="*/ 565 h 565"/>
                  <a:gd name="T2" fmla="*/ 20 w 564"/>
                  <a:gd name="T3" fmla="*/ 547 h 565"/>
                  <a:gd name="T4" fmla="*/ 0 w 564"/>
                  <a:gd name="T5" fmla="*/ 504 h 565"/>
                  <a:gd name="T6" fmla="*/ 0 w 564"/>
                  <a:gd name="T7" fmla="*/ 61 h 565"/>
                  <a:gd name="T8" fmla="*/ 20 w 564"/>
                  <a:gd name="T9" fmla="*/ 18 h 565"/>
                  <a:gd name="T10" fmla="*/ 62 w 564"/>
                  <a:gd name="T11" fmla="*/ 0 h 565"/>
                  <a:gd name="T12" fmla="*/ 501 w 564"/>
                  <a:gd name="T13" fmla="*/ 0 h 565"/>
                  <a:gd name="T14" fmla="*/ 544 w 564"/>
                  <a:gd name="T15" fmla="*/ 18 h 565"/>
                  <a:gd name="T16" fmla="*/ 564 w 564"/>
                  <a:gd name="T17" fmla="*/ 61 h 565"/>
                  <a:gd name="T18" fmla="*/ 564 w 564"/>
                  <a:gd name="T19" fmla="*/ 504 h 565"/>
                  <a:gd name="T20" fmla="*/ 544 w 564"/>
                  <a:gd name="T21" fmla="*/ 547 h 565"/>
                  <a:gd name="T22" fmla="*/ 501 w 564"/>
                  <a:gd name="T23" fmla="*/ 565 h 565"/>
                  <a:gd name="T24" fmla="*/ 62 w 564"/>
                  <a:gd name="T25" fmla="*/ 565 h 565"/>
                  <a:gd name="T26" fmla="*/ 70 w 564"/>
                  <a:gd name="T27" fmla="*/ 494 h 565"/>
                  <a:gd name="T28" fmla="*/ 493 w 564"/>
                  <a:gd name="T29" fmla="*/ 494 h 565"/>
                  <a:gd name="T30" fmla="*/ 493 w 564"/>
                  <a:gd name="T31" fmla="*/ 71 h 565"/>
                  <a:gd name="T32" fmla="*/ 70 w 564"/>
                  <a:gd name="T33" fmla="*/ 71 h 565"/>
                  <a:gd name="T34" fmla="*/ 70 w 564"/>
                  <a:gd name="T35" fmla="*/ 494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4" h="565">
                    <a:moveTo>
                      <a:pt x="62" y="565"/>
                    </a:moveTo>
                    <a:cubicBezTo>
                      <a:pt x="44" y="565"/>
                      <a:pt x="31" y="557"/>
                      <a:pt x="20" y="547"/>
                    </a:cubicBezTo>
                    <a:cubicBezTo>
                      <a:pt x="10" y="537"/>
                      <a:pt x="0" y="524"/>
                      <a:pt x="0" y="504"/>
                    </a:cubicBezTo>
                    <a:lnTo>
                      <a:pt x="0" y="61"/>
                    </a:lnTo>
                    <a:cubicBezTo>
                      <a:pt x="0" y="41"/>
                      <a:pt x="10" y="28"/>
                      <a:pt x="20" y="18"/>
                    </a:cubicBezTo>
                    <a:cubicBezTo>
                      <a:pt x="31" y="8"/>
                      <a:pt x="44" y="0"/>
                      <a:pt x="62" y="0"/>
                    </a:cubicBezTo>
                    <a:lnTo>
                      <a:pt x="501" y="0"/>
                    </a:lnTo>
                    <a:cubicBezTo>
                      <a:pt x="519" y="0"/>
                      <a:pt x="533" y="8"/>
                      <a:pt x="544" y="18"/>
                    </a:cubicBezTo>
                    <a:cubicBezTo>
                      <a:pt x="555" y="28"/>
                      <a:pt x="564" y="41"/>
                      <a:pt x="564" y="61"/>
                    </a:cubicBezTo>
                    <a:lnTo>
                      <a:pt x="564" y="504"/>
                    </a:lnTo>
                    <a:cubicBezTo>
                      <a:pt x="564" y="524"/>
                      <a:pt x="555" y="537"/>
                      <a:pt x="544" y="547"/>
                    </a:cubicBezTo>
                    <a:cubicBezTo>
                      <a:pt x="533" y="557"/>
                      <a:pt x="519" y="565"/>
                      <a:pt x="501" y="565"/>
                    </a:cubicBezTo>
                    <a:lnTo>
                      <a:pt x="62" y="565"/>
                    </a:lnTo>
                    <a:close/>
                    <a:moveTo>
                      <a:pt x="70" y="494"/>
                    </a:moveTo>
                    <a:lnTo>
                      <a:pt x="493" y="494"/>
                    </a:lnTo>
                    <a:lnTo>
                      <a:pt x="493" y="71"/>
                    </a:lnTo>
                    <a:lnTo>
                      <a:pt x="70" y="71"/>
                    </a:lnTo>
                    <a:lnTo>
                      <a:pt x="70" y="494"/>
                    </a:lnTo>
                    <a:close/>
                  </a:path>
                </a:pathLst>
              </a:custGeom>
              <a:solidFill>
                <a:srgbClr val="FFFFFF">
                  <a:alpha val="89804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67" name="그룹 81"/>
            <p:cNvGrpSpPr/>
            <p:nvPr/>
          </p:nvGrpSpPr>
          <p:grpSpPr>
            <a:xfrm>
              <a:off x="485775" y="2029296"/>
              <a:ext cx="2286000" cy="152400"/>
              <a:chOff x="263525" y="765175"/>
              <a:chExt cx="2286000" cy="152400"/>
            </a:xfrm>
          </p:grpSpPr>
          <p:sp>
            <p:nvSpPr>
              <p:cNvPr id="68" name="System Bar Container"/>
              <p:cNvSpPr>
                <a:spLocks noChangeArrowheads="1"/>
              </p:cNvSpPr>
              <p:nvPr/>
            </p:nvSpPr>
            <p:spPr bwMode="auto">
              <a:xfrm>
                <a:off x="263525" y="765175"/>
                <a:ext cx="2286000" cy="152400"/>
              </a:xfrm>
              <a:prstGeom prst="rect">
                <a:avLst/>
              </a:prstGeom>
              <a:solidFill>
                <a:srgbClr val="000000">
                  <a:alpha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9" name="Time"/>
              <p:cNvSpPr>
                <a:spLocks noChangeAspect="1" noEditPoints="1"/>
              </p:cNvSpPr>
              <p:nvPr/>
            </p:nvSpPr>
            <p:spPr bwMode="auto">
              <a:xfrm>
                <a:off x="2293960" y="810855"/>
                <a:ext cx="193854" cy="61041"/>
              </a:xfrm>
              <a:custGeom>
                <a:avLst/>
                <a:gdLst>
                  <a:gd name="T0" fmla="*/ 10 w 122"/>
                  <a:gd name="T1" fmla="*/ 6 h 38"/>
                  <a:gd name="T2" fmla="*/ 14 w 122"/>
                  <a:gd name="T3" fmla="*/ 0 h 38"/>
                  <a:gd name="T4" fmla="*/ 52 w 122"/>
                  <a:gd name="T5" fmla="*/ 37 h 38"/>
                  <a:gd name="T6" fmla="*/ 40 w 122"/>
                  <a:gd name="T7" fmla="*/ 20 h 38"/>
                  <a:gd name="T8" fmla="*/ 46 w 122"/>
                  <a:gd name="T9" fmla="*/ 12 h 38"/>
                  <a:gd name="T10" fmla="*/ 44 w 122"/>
                  <a:gd name="T11" fmla="*/ 5 h 38"/>
                  <a:gd name="T12" fmla="*/ 36 w 122"/>
                  <a:gd name="T13" fmla="*/ 4 h 38"/>
                  <a:gd name="T14" fmla="*/ 32 w 122"/>
                  <a:gd name="T15" fmla="*/ 11 h 38"/>
                  <a:gd name="T16" fmla="*/ 30 w 122"/>
                  <a:gd name="T17" fmla="*/ 3 h 38"/>
                  <a:gd name="T18" fmla="*/ 44 w 122"/>
                  <a:gd name="T19" fmla="*/ 0 h 38"/>
                  <a:gd name="T20" fmla="*/ 51 w 122"/>
                  <a:gd name="T21" fmla="*/ 9 h 38"/>
                  <a:gd name="T22" fmla="*/ 46 w 122"/>
                  <a:gd name="T23" fmla="*/ 19 h 38"/>
                  <a:gd name="T24" fmla="*/ 52 w 122"/>
                  <a:gd name="T25" fmla="*/ 33 h 38"/>
                  <a:gd name="T26" fmla="*/ 58 w 122"/>
                  <a:gd name="T27" fmla="*/ 33 h 38"/>
                  <a:gd name="T28" fmla="*/ 63 w 122"/>
                  <a:gd name="T29" fmla="*/ 35 h 38"/>
                  <a:gd name="T30" fmla="*/ 58 w 122"/>
                  <a:gd name="T31" fmla="*/ 36 h 38"/>
                  <a:gd name="T32" fmla="*/ 58 w 122"/>
                  <a:gd name="T33" fmla="*/ 10 h 38"/>
                  <a:gd name="T34" fmla="*/ 63 w 122"/>
                  <a:gd name="T35" fmla="*/ 12 h 38"/>
                  <a:gd name="T36" fmla="*/ 58 w 122"/>
                  <a:gd name="T37" fmla="*/ 14 h 38"/>
                  <a:gd name="T38" fmla="*/ 80 w 122"/>
                  <a:gd name="T39" fmla="*/ 16 h 38"/>
                  <a:gd name="T40" fmla="*/ 87 w 122"/>
                  <a:gd name="T41" fmla="*/ 12 h 38"/>
                  <a:gd name="T42" fmla="*/ 81 w 122"/>
                  <a:gd name="T43" fmla="*/ 3 h 38"/>
                  <a:gd name="T44" fmla="*/ 75 w 122"/>
                  <a:gd name="T45" fmla="*/ 7 h 38"/>
                  <a:gd name="T46" fmla="*/ 70 w 122"/>
                  <a:gd name="T47" fmla="*/ 6 h 38"/>
                  <a:gd name="T48" fmla="*/ 81 w 122"/>
                  <a:gd name="T49" fmla="*/ 0 h 38"/>
                  <a:gd name="T50" fmla="*/ 91 w 122"/>
                  <a:gd name="T51" fmla="*/ 5 h 38"/>
                  <a:gd name="T52" fmla="*/ 91 w 122"/>
                  <a:gd name="T53" fmla="*/ 14 h 38"/>
                  <a:gd name="T54" fmla="*/ 89 w 122"/>
                  <a:gd name="T55" fmla="*/ 20 h 38"/>
                  <a:gd name="T56" fmla="*/ 93 w 122"/>
                  <a:gd name="T57" fmla="*/ 27 h 38"/>
                  <a:gd name="T58" fmla="*/ 85 w 122"/>
                  <a:gd name="T59" fmla="*/ 37 h 38"/>
                  <a:gd name="T60" fmla="*/ 73 w 122"/>
                  <a:gd name="T61" fmla="*/ 35 h 38"/>
                  <a:gd name="T62" fmla="*/ 74 w 122"/>
                  <a:gd name="T63" fmla="*/ 27 h 38"/>
                  <a:gd name="T64" fmla="*/ 78 w 122"/>
                  <a:gd name="T65" fmla="*/ 33 h 38"/>
                  <a:gd name="T66" fmla="*/ 86 w 122"/>
                  <a:gd name="T67" fmla="*/ 32 h 38"/>
                  <a:gd name="T68" fmla="*/ 87 w 122"/>
                  <a:gd name="T69" fmla="*/ 24 h 38"/>
                  <a:gd name="T70" fmla="*/ 80 w 122"/>
                  <a:gd name="T71" fmla="*/ 20 h 38"/>
                  <a:gd name="T72" fmla="*/ 122 w 122"/>
                  <a:gd name="T73" fmla="*/ 21 h 38"/>
                  <a:gd name="T74" fmla="*/ 115 w 122"/>
                  <a:gd name="T75" fmla="*/ 37 h 38"/>
                  <a:gd name="T76" fmla="*/ 102 w 122"/>
                  <a:gd name="T77" fmla="*/ 34 h 38"/>
                  <a:gd name="T78" fmla="*/ 99 w 122"/>
                  <a:gd name="T79" fmla="*/ 16 h 38"/>
                  <a:gd name="T80" fmla="*/ 106 w 122"/>
                  <a:gd name="T81" fmla="*/ 0 h 38"/>
                  <a:gd name="T82" fmla="*/ 119 w 122"/>
                  <a:gd name="T83" fmla="*/ 3 h 38"/>
                  <a:gd name="T84" fmla="*/ 122 w 122"/>
                  <a:gd name="T85" fmla="*/ 21 h 38"/>
                  <a:gd name="T86" fmla="*/ 116 w 122"/>
                  <a:gd name="T87" fmla="*/ 6 h 38"/>
                  <a:gd name="T88" fmla="*/ 108 w 122"/>
                  <a:gd name="T89" fmla="*/ 4 h 38"/>
                  <a:gd name="T90" fmla="*/ 104 w 122"/>
                  <a:gd name="T91" fmla="*/ 15 h 38"/>
                  <a:gd name="T92" fmla="*/ 105 w 122"/>
                  <a:gd name="T93" fmla="*/ 31 h 38"/>
                  <a:gd name="T94" fmla="*/ 114 w 122"/>
                  <a:gd name="T95" fmla="*/ 33 h 38"/>
                  <a:gd name="T96" fmla="*/ 117 w 122"/>
                  <a:gd name="T97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2" h="38">
                    <a:moveTo>
                      <a:pt x="14" y="37"/>
                    </a:move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37"/>
                    </a:lnTo>
                    <a:close/>
                    <a:moveTo>
                      <a:pt x="52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1" y="19"/>
                      <a:pt x="42" y="18"/>
                      <a:pt x="43" y="17"/>
                    </a:cubicBezTo>
                    <a:cubicBezTo>
                      <a:pt x="44" y="16"/>
                      <a:pt x="44" y="15"/>
                      <a:pt x="45" y="14"/>
                    </a:cubicBezTo>
                    <a:cubicBezTo>
                      <a:pt x="45" y="14"/>
                      <a:pt x="45" y="13"/>
                      <a:pt x="46" y="12"/>
                    </a:cubicBezTo>
                    <a:cubicBezTo>
                      <a:pt x="46" y="11"/>
                      <a:pt x="46" y="11"/>
                      <a:pt x="46" y="10"/>
                    </a:cubicBezTo>
                    <a:cubicBezTo>
                      <a:pt x="46" y="9"/>
                      <a:pt x="46" y="8"/>
                      <a:pt x="45" y="7"/>
                    </a:cubicBezTo>
                    <a:cubicBezTo>
                      <a:pt x="45" y="7"/>
                      <a:pt x="45" y="6"/>
                      <a:pt x="44" y="5"/>
                    </a:cubicBezTo>
                    <a:cubicBezTo>
                      <a:pt x="44" y="5"/>
                      <a:pt x="43" y="4"/>
                      <a:pt x="42" y="4"/>
                    </a:cubicBezTo>
                    <a:cubicBezTo>
                      <a:pt x="41" y="4"/>
                      <a:pt x="40" y="3"/>
                      <a:pt x="39" y="3"/>
                    </a:cubicBezTo>
                    <a:cubicBezTo>
                      <a:pt x="38" y="3"/>
                      <a:pt x="37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6"/>
                      <a:pt x="33" y="7"/>
                      <a:pt x="32" y="8"/>
                    </a:cubicBezTo>
                    <a:cubicBezTo>
                      <a:pt x="32" y="9"/>
                      <a:pt x="32" y="10"/>
                      <a:pt x="32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9"/>
                      <a:pt x="28" y="8"/>
                      <a:pt x="28" y="7"/>
                    </a:cubicBezTo>
                    <a:cubicBezTo>
                      <a:pt x="29" y="5"/>
                      <a:pt x="29" y="4"/>
                      <a:pt x="30" y="3"/>
                    </a:cubicBezTo>
                    <a:cubicBezTo>
                      <a:pt x="31" y="2"/>
                      <a:pt x="33" y="1"/>
                      <a:pt x="34" y="0"/>
                    </a:cubicBezTo>
                    <a:cubicBezTo>
                      <a:pt x="36" y="0"/>
                      <a:pt x="37" y="0"/>
                      <a:pt x="39" y="0"/>
                    </a:cubicBezTo>
                    <a:cubicBezTo>
                      <a:pt x="41" y="0"/>
                      <a:pt x="43" y="0"/>
                      <a:pt x="44" y="0"/>
                    </a:cubicBezTo>
                    <a:cubicBezTo>
                      <a:pt x="45" y="1"/>
                      <a:pt x="47" y="1"/>
                      <a:pt x="48" y="2"/>
                    </a:cubicBezTo>
                    <a:cubicBezTo>
                      <a:pt x="49" y="3"/>
                      <a:pt x="49" y="4"/>
                      <a:pt x="50" y="5"/>
                    </a:cubicBezTo>
                    <a:cubicBezTo>
                      <a:pt x="50" y="7"/>
                      <a:pt x="51" y="8"/>
                      <a:pt x="51" y="9"/>
                    </a:cubicBezTo>
                    <a:cubicBezTo>
                      <a:pt x="51" y="11"/>
                      <a:pt x="50" y="12"/>
                      <a:pt x="50" y="13"/>
                    </a:cubicBezTo>
                    <a:cubicBezTo>
                      <a:pt x="50" y="14"/>
                      <a:pt x="49" y="15"/>
                      <a:pt x="48" y="16"/>
                    </a:cubicBezTo>
                    <a:cubicBezTo>
                      <a:pt x="48" y="17"/>
                      <a:pt x="47" y="18"/>
                      <a:pt x="46" y="19"/>
                    </a:cubicBezTo>
                    <a:cubicBezTo>
                      <a:pt x="45" y="20"/>
                      <a:pt x="45" y="21"/>
                      <a:pt x="44" y="22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52" y="33"/>
                      <a:pt x="52" y="33"/>
                      <a:pt x="52" y="33"/>
                    </a:cubicBezTo>
                    <a:lnTo>
                      <a:pt x="52" y="37"/>
                    </a:lnTo>
                    <a:close/>
                    <a:moveTo>
                      <a:pt x="58" y="35"/>
                    </a:moveTo>
                    <a:cubicBezTo>
                      <a:pt x="58" y="34"/>
                      <a:pt x="58" y="33"/>
                      <a:pt x="58" y="33"/>
                    </a:cubicBezTo>
                    <a:cubicBezTo>
                      <a:pt x="59" y="32"/>
                      <a:pt x="59" y="32"/>
                      <a:pt x="60" y="32"/>
                    </a:cubicBezTo>
                    <a:cubicBezTo>
                      <a:pt x="61" y="32"/>
                      <a:pt x="62" y="32"/>
                      <a:pt x="63" y="33"/>
                    </a:cubicBezTo>
                    <a:cubicBezTo>
                      <a:pt x="63" y="33"/>
                      <a:pt x="63" y="34"/>
                      <a:pt x="63" y="35"/>
                    </a:cubicBezTo>
                    <a:cubicBezTo>
                      <a:pt x="63" y="35"/>
                      <a:pt x="63" y="36"/>
                      <a:pt x="63" y="36"/>
                    </a:cubicBezTo>
                    <a:cubicBezTo>
                      <a:pt x="62" y="37"/>
                      <a:pt x="61" y="37"/>
                      <a:pt x="60" y="37"/>
                    </a:cubicBezTo>
                    <a:cubicBezTo>
                      <a:pt x="59" y="37"/>
                      <a:pt x="59" y="37"/>
                      <a:pt x="58" y="36"/>
                    </a:cubicBezTo>
                    <a:cubicBezTo>
                      <a:pt x="58" y="36"/>
                      <a:pt x="58" y="35"/>
                      <a:pt x="58" y="35"/>
                    </a:cubicBezTo>
                    <a:close/>
                    <a:moveTo>
                      <a:pt x="58" y="12"/>
                    </a:moveTo>
                    <a:cubicBezTo>
                      <a:pt x="58" y="11"/>
                      <a:pt x="58" y="11"/>
                      <a:pt x="58" y="10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9"/>
                      <a:pt x="62" y="10"/>
                      <a:pt x="63" y="10"/>
                    </a:cubicBezTo>
                    <a:cubicBezTo>
                      <a:pt x="63" y="11"/>
                      <a:pt x="63" y="11"/>
                      <a:pt x="63" y="12"/>
                    </a:cubicBezTo>
                    <a:cubicBezTo>
                      <a:pt x="63" y="13"/>
                      <a:pt x="63" y="14"/>
                      <a:pt x="63" y="14"/>
                    </a:cubicBezTo>
                    <a:cubicBezTo>
                      <a:pt x="62" y="15"/>
                      <a:pt x="61" y="15"/>
                      <a:pt x="60" y="15"/>
                    </a:cubicBezTo>
                    <a:cubicBezTo>
                      <a:pt x="59" y="15"/>
                      <a:pt x="59" y="15"/>
                      <a:pt x="58" y="14"/>
                    </a:cubicBezTo>
                    <a:cubicBezTo>
                      <a:pt x="58" y="14"/>
                      <a:pt x="58" y="13"/>
                      <a:pt x="58" y="12"/>
                    </a:cubicBezTo>
                    <a:close/>
                    <a:moveTo>
                      <a:pt x="77" y="16"/>
                    </a:moveTo>
                    <a:cubicBezTo>
                      <a:pt x="80" y="16"/>
                      <a:pt x="80" y="16"/>
                      <a:pt x="80" y="16"/>
                    </a:cubicBezTo>
                    <a:cubicBezTo>
                      <a:pt x="81" y="16"/>
                      <a:pt x="82" y="16"/>
                      <a:pt x="83" y="16"/>
                    </a:cubicBezTo>
                    <a:cubicBezTo>
                      <a:pt x="84" y="15"/>
                      <a:pt x="85" y="15"/>
                      <a:pt x="85" y="14"/>
                    </a:cubicBezTo>
                    <a:cubicBezTo>
                      <a:pt x="86" y="14"/>
                      <a:pt x="87" y="13"/>
                      <a:pt x="87" y="12"/>
                    </a:cubicBezTo>
                    <a:cubicBezTo>
                      <a:pt x="87" y="12"/>
                      <a:pt x="87" y="11"/>
                      <a:pt x="87" y="10"/>
                    </a:cubicBezTo>
                    <a:cubicBezTo>
                      <a:pt x="87" y="8"/>
                      <a:pt x="87" y="6"/>
                      <a:pt x="86" y="5"/>
                    </a:cubicBezTo>
                    <a:cubicBezTo>
                      <a:pt x="85" y="4"/>
                      <a:pt x="83" y="3"/>
                      <a:pt x="81" y="3"/>
                    </a:cubicBezTo>
                    <a:cubicBezTo>
                      <a:pt x="80" y="3"/>
                      <a:pt x="79" y="4"/>
                      <a:pt x="78" y="4"/>
                    </a:cubicBezTo>
                    <a:cubicBezTo>
                      <a:pt x="77" y="4"/>
                      <a:pt x="77" y="5"/>
                      <a:pt x="76" y="5"/>
                    </a:cubicBezTo>
                    <a:cubicBezTo>
                      <a:pt x="75" y="6"/>
                      <a:pt x="75" y="6"/>
                      <a:pt x="75" y="7"/>
                    </a:cubicBezTo>
                    <a:cubicBezTo>
                      <a:pt x="74" y="8"/>
                      <a:pt x="74" y="9"/>
                      <a:pt x="74" y="10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69" y="8"/>
                      <a:pt x="70" y="7"/>
                      <a:pt x="70" y="6"/>
                    </a:cubicBezTo>
                    <a:cubicBezTo>
                      <a:pt x="71" y="5"/>
                      <a:pt x="72" y="3"/>
                      <a:pt x="73" y="3"/>
                    </a:cubicBezTo>
                    <a:cubicBezTo>
                      <a:pt x="74" y="2"/>
                      <a:pt x="75" y="1"/>
                      <a:pt x="76" y="0"/>
                    </a:cubicBezTo>
                    <a:cubicBezTo>
                      <a:pt x="78" y="0"/>
                      <a:pt x="79" y="0"/>
                      <a:pt x="81" y="0"/>
                    </a:cubicBezTo>
                    <a:cubicBezTo>
                      <a:pt x="82" y="0"/>
                      <a:pt x="84" y="0"/>
                      <a:pt x="85" y="0"/>
                    </a:cubicBezTo>
                    <a:cubicBezTo>
                      <a:pt x="87" y="1"/>
                      <a:pt x="88" y="1"/>
                      <a:pt x="89" y="2"/>
                    </a:cubicBezTo>
                    <a:cubicBezTo>
                      <a:pt x="90" y="3"/>
                      <a:pt x="91" y="4"/>
                      <a:pt x="91" y="5"/>
                    </a:cubicBezTo>
                    <a:cubicBezTo>
                      <a:pt x="92" y="7"/>
                      <a:pt x="92" y="8"/>
                      <a:pt x="92" y="10"/>
                    </a:cubicBezTo>
                    <a:cubicBezTo>
                      <a:pt x="92" y="11"/>
                      <a:pt x="92" y="11"/>
                      <a:pt x="92" y="12"/>
                    </a:cubicBezTo>
                    <a:cubicBezTo>
                      <a:pt x="91" y="13"/>
                      <a:pt x="91" y="14"/>
                      <a:pt x="91" y="14"/>
                    </a:cubicBezTo>
                    <a:cubicBezTo>
                      <a:pt x="90" y="15"/>
                      <a:pt x="90" y="16"/>
                      <a:pt x="89" y="16"/>
                    </a:cubicBezTo>
                    <a:cubicBezTo>
                      <a:pt x="88" y="17"/>
                      <a:pt x="87" y="18"/>
                      <a:pt x="86" y="18"/>
                    </a:cubicBezTo>
                    <a:cubicBezTo>
                      <a:pt x="87" y="18"/>
                      <a:pt x="88" y="19"/>
                      <a:pt x="89" y="20"/>
                    </a:cubicBezTo>
                    <a:cubicBezTo>
                      <a:pt x="90" y="20"/>
                      <a:pt x="91" y="21"/>
                      <a:pt x="91" y="22"/>
                    </a:cubicBezTo>
                    <a:cubicBezTo>
                      <a:pt x="92" y="22"/>
                      <a:pt x="92" y="23"/>
                      <a:pt x="92" y="24"/>
                    </a:cubicBezTo>
                    <a:cubicBezTo>
                      <a:pt x="92" y="25"/>
                      <a:pt x="93" y="26"/>
                      <a:pt x="93" y="27"/>
                    </a:cubicBezTo>
                    <a:cubicBezTo>
                      <a:pt x="93" y="28"/>
                      <a:pt x="92" y="30"/>
                      <a:pt x="92" y="31"/>
                    </a:cubicBezTo>
                    <a:cubicBezTo>
                      <a:pt x="91" y="33"/>
                      <a:pt x="90" y="34"/>
                      <a:pt x="89" y="35"/>
                    </a:cubicBezTo>
                    <a:cubicBezTo>
                      <a:pt x="88" y="36"/>
                      <a:pt x="87" y="36"/>
                      <a:pt x="85" y="37"/>
                    </a:cubicBezTo>
                    <a:cubicBezTo>
                      <a:pt x="84" y="37"/>
                      <a:pt x="83" y="38"/>
                      <a:pt x="81" y="38"/>
                    </a:cubicBezTo>
                    <a:cubicBezTo>
                      <a:pt x="79" y="38"/>
                      <a:pt x="78" y="37"/>
                      <a:pt x="76" y="37"/>
                    </a:cubicBezTo>
                    <a:cubicBezTo>
                      <a:pt x="75" y="36"/>
                      <a:pt x="74" y="36"/>
                      <a:pt x="73" y="35"/>
                    </a:cubicBezTo>
                    <a:cubicBezTo>
                      <a:pt x="71" y="34"/>
                      <a:pt x="71" y="33"/>
                      <a:pt x="70" y="32"/>
                    </a:cubicBezTo>
                    <a:cubicBezTo>
                      <a:pt x="69" y="30"/>
                      <a:pt x="69" y="29"/>
                      <a:pt x="69" y="27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4" y="28"/>
                      <a:pt x="74" y="29"/>
                      <a:pt x="74" y="30"/>
                    </a:cubicBezTo>
                    <a:cubicBezTo>
                      <a:pt x="75" y="31"/>
                      <a:pt x="75" y="31"/>
                      <a:pt x="76" y="32"/>
                    </a:cubicBezTo>
                    <a:cubicBezTo>
                      <a:pt x="76" y="32"/>
                      <a:pt x="77" y="33"/>
                      <a:pt x="78" y="33"/>
                    </a:cubicBezTo>
                    <a:cubicBezTo>
                      <a:pt x="79" y="34"/>
                      <a:pt x="80" y="34"/>
                      <a:pt x="81" y="34"/>
                    </a:cubicBezTo>
                    <a:cubicBezTo>
                      <a:pt x="82" y="34"/>
                      <a:pt x="83" y="34"/>
                      <a:pt x="84" y="33"/>
                    </a:cubicBezTo>
                    <a:cubicBezTo>
                      <a:pt x="85" y="33"/>
                      <a:pt x="85" y="33"/>
                      <a:pt x="86" y="32"/>
                    </a:cubicBezTo>
                    <a:cubicBezTo>
                      <a:pt x="87" y="31"/>
                      <a:pt x="87" y="31"/>
                      <a:pt x="87" y="30"/>
                    </a:cubicBezTo>
                    <a:cubicBezTo>
                      <a:pt x="88" y="29"/>
                      <a:pt x="88" y="28"/>
                      <a:pt x="88" y="27"/>
                    </a:cubicBezTo>
                    <a:cubicBezTo>
                      <a:pt x="88" y="26"/>
                      <a:pt x="88" y="25"/>
                      <a:pt x="87" y="24"/>
                    </a:cubicBezTo>
                    <a:cubicBezTo>
                      <a:pt x="87" y="23"/>
                      <a:pt x="86" y="22"/>
                      <a:pt x="86" y="22"/>
                    </a:cubicBezTo>
                    <a:cubicBezTo>
                      <a:pt x="85" y="21"/>
                      <a:pt x="84" y="21"/>
                      <a:pt x="83" y="20"/>
                    </a:cubicBezTo>
                    <a:cubicBezTo>
                      <a:pt x="82" y="20"/>
                      <a:pt x="81" y="20"/>
                      <a:pt x="80" y="20"/>
                    </a:cubicBezTo>
                    <a:cubicBezTo>
                      <a:pt x="77" y="20"/>
                      <a:pt x="77" y="20"/>
                      <a:pt x="77" y="20"/>
                    </a:cubicBezTo>
                    <a:lnTo>
                      <a:pt x="77" y="16"/>
                    </a:lnTo>
                    <a:close/>
                    <a:moveTo>
                      <a:pt x="122" y="21"/>
                    </a:moveTo>
                    <a:cubicBezTo>
                      <a:pt x="122" y="24"/>
                      <a:pt x="122" y="27"/>
                      <a:pt x="121" y="29"/>
                    </a:cubicBezTo>
                    <a:cubicBezTo>
                      <a:pt x="121" y="31"/>
                      <a:pt x="120" y="33"/>
                      <a:pt x="119" y="34"/>
                    </a:cubicBezTo>
                    <a:cubicBezTo>
                      <a:pt x="118" y="35"/>
                      <a:pt x="117" y="36"/>
                      <a:pt x="115" y="37"/>
                    </a:cubicBezTo>
                    <a:cubicBezTo>
                      <a:pt x="114" y="37"/>
                      <a:pt x="112" y="38"/>
                      <a:pt x="111" y="38"/>
                    </a:cubicBezTo>
                    <a:cubicBezTo>
                      <a:pt x="109" y="38"/>
                      <a:pt x="107" y="37"/>
                      <a:pt x="106" y="37"/>
                    </a:cubicBezTo>
                    <a:cubicBezTo>
                      <a:pt x="104" y="36"/>
                      <a:pt x="103" y="35"/>
                      <a:pt x="102" y="34"/>
                    </a:cubicBezTo>
                    <a:cubicBezTo>
                      <a:pt x="101" y="33"/>
                      <a:pt x="100" y="31"/>
                      <a:pt x="100" y="29"/>
                    </a:cubicBezTo>
                    <a:cubicBezTo>
                      <a:pt x="99" y="27"/>
                      <a:pt x="99" y="24"/>
                      <a:pt x="99" y="21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3"/>
                      <a:pt x="99" y="10"/>
                      <a:pt x="100" y="8"/>
                    </a:cubicBezTo>
                    <a:cubicBezTo>
                      <a:pt x="100" y="6"/>
                      <a:pt x="101" y="4"/>
                      <a:pt x="102" y="3"/>
                    </a:cubicBezTo>
                    <a:cubicBezTo>
                      <a:pt x="103" y="2"/>
                      <a:pt x="104" y="1"/>
                      <a:pt x="106" y="0"/>
                    </a:cubicBezTo>
                    <a:cubicBezTo>
                      <a:pt x="107" y="0"/>
                      <a:pt x="109" y="0"/>
                      <a:pt x="110" y="0"/>
                    </a:cubicBezTo>
                    <a:cubicBezTo>
                      <a:pt x="112" y="0"/>
                      <a:pt x="114" y="0"/>
                      <a:pt x="115" y="0"/>
                    </a:cubicBezTo>
                    <a:cubicBezTo>
                      <a:pt x="117" y="1"/>
                      <a:pt x="118" y="2"/>
                      <a:pt x="119" y="3"/>
                    </a:cubicBezTo>
                    <a:cubicBezTo>
                      <a:pt x="120" y="4"/>
                      <a:pt x="121" y="6"/>
                      <a:pt x="121" y="8"/>
                    </a:cubicBezTo>
                    <a:cubicBezTo>
                      <a:pt x="122" y="10"/>
                      <a:pt x="122" y="13"/>
                      <a:pt x="122" y="16"/>
                    </a:cubicBezTo>
                    <a:lnTo>
                      <a:pt x="122" y="21"/>
                    </a:lnTo>
                    <a:close/>
                    <a:moveTo>
                      <a:pt x="117" y="15"/>
                    </a:moveTo>
                    <a:cubicBezTo>
                      <a:pt x="117" y="13"/>
                      <a:pt x="117" y="11"/>
                      <a:pt x="117" y="10"/>
                    </a:cubicBezTo>
                    <a:cubicBezTo>
                      <a:pt x="117" y="8"/>
                      <a:pt x="116" y="7"/>
                      <a:pt x="116" y="6"/>
                    </a:cubicBezTo>
                    <a:cubicBezTo>
                      <a:pt x="115" y="5"/>
                      <a:pt x="114" y="4"/>
                      <a:pt x="114" y="4"/>
                    </a:cubicBezTo>
                    <a:cubicBezTo>
                      <a:pt x="113" y="4"/>
                      <a:pt x="112" y="3"/>
                      <a:pt x="110" y="3"/>
                    </a:cubicBezTo>
                    <a:cubicBezTo>
                      <a:pt x="109" y="3"/>
                      <a:pt x="108" y="4"/>
                      <a:pt x="108" y="4"/>
                    </a:cubicBezTo>
                    <a:cubicBezTo>
                      <a:pt x="107" y="4"/>
                      <a:pt x="106" y="5"/>
                      <a:pt x="105" y="6"/>
                    </a:cubicBezTo>
                    <a:cubicBezTo>
                      <a:pt x="105" y="7"/>
                      <a:pt x="104" y="8"/>
                      <a:pt x="104" y="10"/>
                    </a:cubicBezTo>
                    <a:cubicBezTo>
                      <a:pt x="104" y="11"/>
                      <a:pt x="104" y="13"/>
                      <a:pt x="104" y="15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4" y="24"/>
                      <a:pt x="104" y="26"/>
                      <a:pt x="104" y="27"/>
                    </a:cubicBezTo>
                    <a:cubicBezTo>
                      <a:pt x="104" y="29"/>
                      <a:pt x="105" y="30"/>
                      <a:pt x="105" y="31"/>
                    </a:cubicBezTo>
                    <a:cubicBezTo>
                      <a:pt x="106" y="32"/>
                      <a:pt x="107" y="33"/>
                      <a:pt x="108" y="33"/>
                    </a:cubicBezTo>
                    <a:cubicBezTo>
                      <a:pt x="108" y="33"/>
                      <a:pt x="109" y="34"/>
                      <a:pt x="111" y="34"/>
                    </a:cubicBezTo>
                    <a:cubicBezTo>
                      <a:pt x="112" y="34"/>
                      <a:pt x="113" y="33"/>
                      <a:pt x="114" y="33"/>
                    </a:cubicBezTo>
                    <a:cubicBezTo>
                      <a:pt x="114" y="33"/>
                      <a:pt x="115" y="32"/>
                      <a:pt x="116" y="31"/>
                    </a:cubicBezTo>
                    <a:cubicBezTo>
                      <a:pt x="116" y="30"/>
                      <a:pt x="117" y="29"/>
                      <a:pt x="117" y="27"/>
                    </a:cubicBezTo>
                    <a:cubicBezTo>
                      <a:pt x="117" y="26"/>
                      <a:pt x="117" y="24"/>
                      <a:pt x="117" y="22"/>
                    </a:cubicBezTo>
                    <a:lnTo>
                      <a:pt x="117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70" name="Battery"/>
              <p:cNvGrpSpPr>
                <a:grpSpLocks noChangeAspect="1"/>
              </p:cNvGrpSpPr>
              <p:nvPr/>
            </p:nvGrpSpPr>
            <p:grpSpPr>
              <a:xfrm>
                <a:off x="2181608" y="799747"/>
                <a:ext cx="50747" cy="83257"/>
                <a:chOff x="5721732" y="4486242"/>
                <a:chExt cx="50747" cy="83257"/>
              </a:xfrm>
            </p:grpSpPr>
            <p:sp>
              <p:nvSpPr>
                <p:cNvPr id="77" name="Battery Part 1"/>
                <p:cNvSpPr>
                  <a:spLocks/>
                </p:cNvSpPr>
                <p:nvPr/>
              </p:nvSpPr>
              <p:spPr bwMode="auto">
                <a:xfrm>
                  <a:off x="5721732" y="4486242"/>
                  <a:ext cx="50747" cy="45990"/>
                </a:xfrm>
                <a:custGeom>
                  <a:avLst/>
                  <a:gdLst>
                    <a:gd name="T0" fmla="*/ 282 w 282"/>
                    <a:gd name="T1" fmla="*/ 76 h 252"/>
                    <a:gd name="T2" fmla="*/ 245 w 282"/>
                    <a:gd name="T3" fmla="*/ 46 h 252"/>
                    <a:gd name="T4" fmla="*/ 197 w 282"/>
                    <a:gd name="T5" fmla="*/ 46 h 252"/>
                    <a:gd name="T6" fmla="*/ 197 w 282"/>
                    <a:gd name="T7" fmla="*/ 0 h 252"/>
                    <a:gd name="T8" fmla="*/ 85 w 282"/>
                    <a:gd name="T9" fmla="*/ 0 h 252"/>
                    <a:gd name="T10" fmla="*/ 85 w 282"/>
                    <a:gd name="T11" fmla="*/ 46 h 252"/>
                    <a:gd name="T12" fmla="*/ 37 w 282"/>
                    <a:gd name="T13" fmla="*/ 46 h 252"/>
                    <a:gd name="T14" fmla="*/ 0 w 282"/>
                    <a:gd name="T15" fmla="*/ 76 h 252"/>
                    <a:gd name="T16" fmla="*/ 0 w 282"/>
                    <a:gd name="T17" fmla="*/ 252 h 252"/>
                    <a:gd name="T18" fmla="*/ 282 w 282"/>
                    <a:gd name="T19" fmla="*/ 252 h 252"/>
                    <a:gd name="T20" fmla="*/ 282 w 282"/>
                    <a:gd name="T21" fmla="*/ 76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82" h="252">
                      <a:moveTo>
                        <a:pt x="282" y="76"/>
                      </a:moveTo>
                      <a:cubicBezTo>
                        <a:pt x="282" y="59"/>
                        <a:pt x="265" y="46"/>
                        <a:pt x="245" y="46"/>
                      </a:cubicBezTo>
                      <a:lnTo>
                        <a:pt x="197" y="46"/>
                      </a:lnTo>
                      <a:lnTo>
                        <a:pt x="197" y="0"/>
                      </a:lnTo>
                      <a:lnTo>
                        <a:pt x="85" y="0"/>
                      </a:lnTo>
                      <a:lnTo>
                        <a:pt x="85" y="46"/>
                      </a:lnTo>
                      <a:lnTo>
                        <a:pt x="37" y="46"/>
                      </a:lnTo>
                      <a:cubicBezTo>
                        <a:pt x="17" y="46"/>
                        <a:pt x="0" y="59"/>
                        <a:pt x="0" y="76"/>
                      </a:cubicBezTo>
                      <a:lnTo>
                        <a:pt x="0" y="252"/>
                      </a:lnTo>
                      <a:lnTo>
                        <a:pt x="282" y="252"/>
                      </a:lnTo>
                      <a:lnTo>
                        <a:pt x="282" y="76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78" name="Battery Part 2"/>
                <p:cNvSpPr>
                  <a:spLocks/>
                </p:cNvSpPr>
                <p:nvPr/>
              </p:nvSpPr>
              <p:spPr bwMode="auto">
                <a:xfrm>
                  <a:off x="5721732" y="4532231"/>
                  <a:ext cx="50747" cy="37268"/>
                </a:xfrm>
                <a:custGeom>
                  <a:avLst/>
                  <a:gdLst>
                    <a:gd name="T0" fmla="*/ 0 w 282"/>
                    <a:gd name="T1" fmla="*/ 0 h 206"/>
                    <a:gd name="T2" fmla="*/ 0 w 282"/>
                    <a:gd name="T3" fmla="*/ 176 h 206"/>
                    <a:gd name="T4" fmla="*/ 37 w 282"/>
                    <a:gd name="T5" fmla="*/ 206 h 206"/>
                    <a:gd name="T6" fmla="*/ 244 w 282"/>
                    <a:gd name="T7" fmla="*/ 206 h 206"/>
                    <a:gd name="T8" fmla="*/ 282 w 282"/>
                    <a:gd name="T9" fmla="*/ 176 h 206"/>
                    <a:gd name="T10" fmla="*/ 282 w 282"/>
                    <a:gd name="T11" fmla="*/ 0 h 206"/>
                    <a:gd name="T12" fmla="*/ 0 w 282"/>
                    <a:gd name="T13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2" h="206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193"/>
                        <a:pt x="17" y="206"/>
                        <a:pt x="37" y="206"/>
                      </a:cubicBezTo>
                      <a:lnTo>
                        <a:pt x="244" y="206"/>
                      </a:lnTo>
                      <a:cubicBezTo>
                        <a:pt x="265" y="206"/>
                        <a:pt x="282" y="193"/>
                        <a:pt x="282" y="176"/>
                      </a:cubicBezTo>
                      <a:lnTo>
                        <a:pt x="28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71" name="Signal Strength"/>
              <p:cNvGrpSpPr>
                <a:grpSpLocks noChangeAspect="1"/>
              </p:cNvGrpSpPr>
              <p:nvPr/>
            </p:nvGrpSpPr>
            <p:grpSpPr>
              <a:xfrm>
                <a:off x="2016680" y="802918"/>
                <a:ext cx="76121" cy="76915"/>
                <a:chOff x="5556804" y="4492585"/>
                <a:chExt cx="76121" cy="76915"/>
              </a:xfrm>
            </p:grpSpPr>
            <p:sp>
              <p:nvSpPr>
                <p:cNvPr id="75" name="Signal Strength Part 1"/>
                <p:cNvSpPr>
                  <a:spLocks/>
                </p:cNvSpPr>
                <p:nvPr/>
              </p:nvSpPr>
              <p:spPr bwMode="auto">
                <a:xfrm>
                  <a:off x="5602001" y="4492585"/>
                  <a:ext cx="30924" cy="76914"/>
                </a:xfrm>
                <a:custGeom>
                  <a:avLst/>
                  <a:gdLst>
                    <a:gd name="T0" fmla="*/ 39 w 39"/>
                    <a:gd name="T1" fmla="*/ 0 h 97"/>
                    <a:gd name="T2" fmla="*/ 0 w 39"/>
                    <a:gd name="T3" fmla="*/ 39 h 97"/>
                    <a:gd name="T4" fmla="*/ 0 w 39"/>
                    <a:gd name="T5" fmla="*/ 97 h 97"/>
                    <a:gd name="T6" fmla="*/ 39 w 39"/>
                    <a:gd name="T7" fmla="*/ 97 h 97"/>
                    <a:gd name="T8" fmla="*/ 39 w 39"/>
                    <a:gd name="T9" fmla="*/ 0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97">
                      <a:moveTo>
                        <a:pt x="39" y="0"/>
                      </a:moveTo>
                      <a:lnTo>
                        <a:pt x="0" y="39"/>
                      </a:lnTo>
                      <a:lnTo>
                        <a:pt x="0" y="97"/>
                      </a:lnTo>
                      <a:lnTo>
                        <a:pt x="39" y="97"/>
                      </a:lnTo>
                      <a:lnTo>
                        <a:pt x="39" y="0"/>
                      </a:ln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76" name="Signal Strength Part 2"/>
                <p:cNvSpPr>
                  <a:spLocks/>
                </p:cNvSpPr>
                <p:nvPr/>
              </p:nvSpPr>
              <p:spPr bwMode="auto">
                <a:xfrm>
                  <a:off x="5556804" y="4523510"/>
                  <a:ext cx="45197" cy="45990"/>
                </a:xfrm>
                <a:custGeom>
                  <a:avLst/>
                  <a:gdLst>
                    <a:gd name="T0" fmla="*/ 0 w 254"/>
                    <a:gd name="T1" fmla="*/ 254 h 254"/>
                    <a:gd name="T2" fmla="*/ 254 w 254"/>
                    <a:gd name="T3" fmla="*/ 254 h 254"/>
                    <a:gd name="T4" fmla="*/ 254 w 254"/>
                    <a:gd name="T5" fmla="*/ 0 h 254"/>
                    <a:gd name="T6" fmla="*/ 0 w 254"/>
                    <a:gd name="T7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4" h="254">
                      <a:moveTo>
                        <a:pt x="0" y="254"/>
                      </a:moveTo>
                      <a:lnTo>
                        <a:pt x="254" y="254"/>
                      </a:lnTo>
                      <a:lnTo>
                        <a:pt x="254" y="0"/>
                      </a:ln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72" name="WiFi"/>
              <p:cNvGrpSpPr>
                <a:grpSpLocks noChangeAspect="1"/>
              </p:cNvGrpSpPr>
              <p:nvPr/>
            </p:nvGrpSpPr>
            <p:grpSpPr>
              <a:xfrm>
                <a:off x="1857302" y="805694"/>
                <a:ext cx="89601" cy="71363"/>
                <a:chOff x="5397426" y="4495757"/>
                <a:chExt cx="89601" cy="71363"/>
              </a:xfrm>
            </p:grpSpPr>
            <p:sp>
              <p:nvSpPr>
                <p:cNvPr id="73" name="WiFi Part 1"/>
                <p:cNvSpPr>
                  <a:spLocks/>
                </p:cNvSpPr>
                <p:nvPr/>
              </p:nvSpPr>
              <p:spPr bwMode="auto">
                <a:xfrm>
                  <a:off x="5397426" y="4495757"/>
                  <a:ext cx="89601" cy="31717"/>
                </a:xfrm>
                <a:custGeom>
                  <a:avLst/>
                  <a:gdLst>
                    <a:gd name="T0" fmla="*/ 248 w 496"/>
                    <a:gd name="T1" fmla="*/ 0 h 175"/>
                    <a:gd name="T2" fmla="*/ 0 w 496"/>
                    <a:gd name="T3" fmla="*/ 86 h 175"/>
                    <a:gd name="T4" fmla="*/ 71 w 496"/>
                    <a:gd name="T5" fmla="*/ 175 h 175"/>
                    <a:gd name="T6" fmla="*/ 248 w 496"/>
                    <a:gd name="T7" fmla="*/ 113 h 175"/>
                    <a:gd name="T8" fmla="*/ 425 w 496"/>
                    <a:gd name="T9" fmla="*/ 175 h 175"/>
                    <a:gd name="T10" fmla="*/ 496 w 496"/>
                    <a:gd name="T11" fmla="*/ 86 h 175"/>
                    <a:gd name="T12" fmla="*/ 248 w 496"/>
                    <a:gd name="T13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6" h="175">
                      <a:moveTo>
                        <a:pt x="248" y="0"/>
                      </a:moveTo>
                      <a:cubicBezTo>
                        <a:pt x="104" y="0"/>
                        <a:pt x="10" y="79"/>
                        <a:pt x="0" y="86"/>
                      </a:cubicBezTo>
                      <a:lnTo>
                        <a:pt x="71" y="175"/>
                      </a:lnTo>
                      <a:cubicBezTo>
                        <a:pt x="80" y="168"/>
                        <a:pt x="147" y="113"/>
                        <a:pt x="248" y="113"/>
                      </a:cubicBezTo>
                      <a:cubicBezTo>
                        <a:pt x="348" y="113"/>
                        <a:pt x="416" y="168"/>
                        <a:pt x="425" y="175"/>
                      </a:cubicBezTo>
                      <a:lnTo>
                        <a:pt x="496" y="86"/>
                      </a:lnTo>
                      <a:cubicBezTo>
                        <a:pt x="487" y="79"/>
                        <a:pt x="391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74" name="WiFi Part 2"/>
                <p:cNvSpPr>
                  <a:spLocks/>
                </p:cNvSpPr>
                <p:nvPr/>
              </p:nvSpPr>
              <p:spPr bwMode="auto">
                <a:xfrm>
                  <a:off x="5410113" y="4516373"/>
                  <a:ext cx="64227" cy="50747"/>
                </a:xfrm>
                <a:custGeom>
                  <a:avLst/>
                  <a:gdLst>
                    <a:gd name="T0" fmla="*/ 0 w 354"/>
                    <a:gd name="T1" fmla="*/ 62 h 282"/>
                    <a:gd name="T2" fmla="*/ 177 w 354"/>
                    <a:gd name="T3" fmla="*/ 282 h 282"/>
                    <a:gd name="T4" fmla="*/ 177 w 354"/>
                    <a:gd name="T5" fmla="*/ 282 h 282"/>
                    <a:gd name="T6" fmla="*/ 177 w 354"/>
                    <a:gd name="T7" fmla="*/ 282 h 282"/>
                    <a:gd name="T8" fmla="*/ 354 w 354"/>
                    <a:gd name="T9" fmla="*/ 62 h 282"/>
                    <a:gd name="T10" fmla="*/ 177 w 354"/>
                    <a:gd name="T11" fmla="*/ 0 h 282"/>
                    <a:gd name="T12" fmla="*/ 0 w 354"/>
                    <a:gd name="T13" fmla="*/ 6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4" h="282">
                      <a:moveTo>
                        <a:pt x="0" y="62"/>
                      </a:move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177" y="282"/>
                      </a:lnTo>
                      <a:lnTo>
                        <a:pt x="354" y="62"/>
                      </a:lnTo>
                      <a:cubicBezTo>
                        <a:pt x="345" y="55"/>
                        <a:pt x="278" y="0"/>
                        <a:pt x="177" y="0"/>
                      </a:cubicBezTo>
                      <a:cubicBezTo>
                        <a:pt x="77" y="0"/>
                        <a:pt x="9" y="55"/>
                        <a:pt x="0" y="62"/>
                      </a:cubicBezTo>
                      <a:close/>
                    </a:path>
                  </a:pathLst>
                </a:custGeom>
                <a:solidFill>
                  <a:srgbClr val="FFFFFF">
                    <a:alpha val="9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900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sp>
        <p:nvSpPr>
          <p:cNvPr id="84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485775" y="1895581"/>
            <a:ext cx="22860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1200" b="0" i="0" u="none" strike="noStrike" kern="1200" cap="none" spc="-3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Noto Sans CJK KR Medium" pitchFamily="34" charset="-127"/>
                <a:ea typeface="Noto Sans CJK KR Medium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dirty="0"/>
              <a:t>SCREEN NAME</a:t>
            </a:r>
            <a:endParaRPr lang="ko-KR" altLang="en-US" dirty="0"/>
          </a:p>
        </p:txBody>
      </p:sp>
      <p:sp>
        <p:nvSpPr>
          <p:cNvPr id="85" name="텍스트 개체 틀 4"/>
          <p:cNvSpPr>
            <a:spLocks noGrp="1"/>
          </p:cNvSpPr>
          <p:nvPr>
            <p:ph type="body" sz="quarter" idx="12" hasCustomPrompt="1"/>
          </p:nvPr>
        </p:nvSpPr>
        <p:spPr>
          <a:xfrm>
            <a:off x="2997696" y="1895581"/>
            <a:ext cx="22860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1200" b="0" i="0" u="none" strike="noStrike" kern="1200" cap="none" spc="-3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Noto Sans CJK KR Medium" pitchFamily="34" charset="-127"/>
                <a:ea typeface="Noto Sans CJK KR Medium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SCREEN NAME</a:t>
            </a:r>
            <a:endParaRPr lang="ko-KR" altLang="en-US" dirty="0"/>
          </a:p>
        </p:txBody>
      </p:sp>
      <p:sp>
        <p:nvSpPr>
          <p:cNvPr id="86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5509617" y="1895581"/>
            <a:ext cx="22860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1200" b="0" i="0" u="none" strike="noStrike" kern="1200" cap="none" spc="-3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Noto Sans CJK KR Medium" pitchFamily="34" charset="-127"/>
                <a:ea typeface="Noto Sans CJK KR Medium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SCREEN NAME</a:t>
            </a:r>
            <a:endParaRPr lang="ko-KR" altLang="en-US" dirty="0"/>
          </a:p>
        </p:txBody>
      </p:sp>
      <p:sp>
        <p:nvSpPr>
          <p:cNvPr id="87" name="텍스트 개체 틀 4"/>
          <p:cNvSpPr>
            <a:spLocks noGrp="1"/>
          </p:cNvSpPr>
          <p:nvPr>
            <p:ph type="body" sz="quarter" idx="14" hasCustomPrompt="1"/>
          </p:nvPr>
        </p:nvSpPr>
        <p:spPr>
          <a:xfrm>
            <a:off x="8021538" y="1895581"/>
            <a:ext cx="22860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1200" b="0" i="0" u="none" strike="noStrike" kern="1200" cap="none" spc="-3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Noto Sans CJK KR Medium" pitchFamily="34" charset="-127"/>
                <a:ea typeface="Noto Sans CJK KR Medium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SCREEN NAME</a:t>
            </a:r>
            <a:endParaRPr lang="ko-KR" altLang="en-US" dirty="0"/>
          </a:p>
        </p:txBody>
      </p:sp>
      <p:sp>
        <p:nvSpPr>
          <p:cNvPr id="88" name="슬라이드 번호 개체 틀 5">
            <a:extLst>
              <a:ext uri="{FF2B5EF4-FFF2-40B4-BE49-F238E27FC236}">
                <a16:creationId xmlns:a16="http://schemas.microsoft.com/office/drawing/2014/main" id="{74EE42B9-7B43-4652-B04A-B10BB175C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013" y="457622"/>
            <a:ext cx="9896400" cy="288000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buFontTx/>
              <a:buNone/>
              <a:defRPr kumimoji="0" lang="ko-KR" altLang="en-US" sz="2400" b="0" i="0" u="none" strike="noStrike" kern="1200" cap="none" spc="-10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</a:lstStyle>
          <a:p>
            <a:pPr marL="342900" marR="0" lvl="0" indent="-34290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sp>
        <p:nvSpPr>
          <p:cNvPr id="6" name="Overlay"/>
          <p:cNvSpPr>
            <a:spLocks noChangeArrowheads="1"/>
          </p:cNvSpPr>
          <p:nvPr userDrawn="1"/>
        </p:nvSpPr>
        <p:spPr bwMode="auto">
          <a:xfrm>
            <a:off x="0" y="1124744"/>
            <a:ext cx="10801350" cy="5733256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>
              <a:solidFill>
                <a:srgbClr val="000000"/>
              </a:solidFill>
              <a:latin typeface="Noto Sans CJK KR Regular" pitchFamily="34" charset="-127"/>
              <a:ea typeface="Noto Sans CJK KR Regular" pitchFamily="34" charset="-127"/>
              <a:cs typeface="Segoe UI" panose="020B0502040204020203" pitchFamily="34" charset="0"/>
            </a:endParaRPr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3C9B2140-FC24-4666-80F6-9EEDAE7989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C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 descr="http://mylogo.incruit.com/2008/05/tricycle.jpg"/>
          <p:cNvPicPr>
            <a:picLocks noChangeAspect="1" noChangeArrowheads="1"/>
          </p:cNvPicPr>
          <p:nvPr userDrawn="1"/>
        </p:nvPicPr>
        <p:blipFill>
          <a:blip r:embed="rId2" cstate="print"/>
          <a:srcRect l="12646" t="29678" r="9376" b="27843"/>
          <a:stretch>
            <a:fillRect/>
          </a:stretch>
        </p:blipFill>
        <p:spPr bwMode="auto">
          <a:xfrm>
            <a:off x="9192319" y="323770"/>
            <a:ext cx="1295400" cy="135731"/>
          </a:xfrm>
          <a:prstGeom prst="rect">
            <a:avLst/>
          </a:prstGeom>
          <a:noFill/>
        </p:spPr>
      </p:pic>
      <p:sp>
        <p:nvSpPr>
          <p:cNvPr id="10" name="텍스트 개체 틀 9"/>
          <p:cNvSpPr>
            <a:spLocks noGrp="1"/>
          </p:cNvSpPr>
          <p:nvPr>
            <p:ph type="body" sz="quarter" idx="10" hasCustomPrompt="1"/>
          </p:nvPr>
        </p:nvSpPr>
        <p:spPr>
          <a:xfrm>
            <a:off x="301624" y="300910"/>
            <a:ext cx="71670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algn="l" defTabSz="914400" rtl="0" eaLnBrk="1" latinLnBrk="1" hangingPunct="1">
              <a:buFontTx/>
              <a:buNone/>
              <a:defRPr lang="ko-KR" altLang="en-US" sz="1800" kern="1200" spc="3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  <a:lvl2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2pPr>
            <a:lvl3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3pPr>
            <a:lvl4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4pPr>
            <a:lvl5pPr marL="0" algn="l" defTabSz="914400" rtl="0" eaLnBrk="1" latinLnBrk="1" hangingPunct="1">
              <a:buFontTx/>
              <a:buNone/>
              <a:defRPr lang="ko-KR" altLang="en-US" sz="1800" kern="1200" dirty="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314521" y="692696"/>
            <a:ext cx="7128792" cy="583264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1F5751-09E0-4DA4-9BE8-7D7829927B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9"/>
          <p:cNvSpPr>
            <a:spLocks noGrp="1"/>
          </p:cNvSpPr>
          <p:nvPr>
            <p:ph type="body" sz="quarter" idx="10" hasCustomPrompt="1"/>
          </p:nvPr>
        </p:nvSpPr>
        <p:spPr>
          <a:xfrm>
            <a:off x="301624" y="300910"/>
            <a:ext cx="71670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algn="l" defTabSz="914400" rtl="0" eaLnBrk="1" latinLnBrk="1" hangingPunct="1">
              <a:buFontTx/>
              <a:buNone/>
              <a:defRPr lang="ko-KR" altLang="en-US" sz="1800" kern="1200" spc="3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  <a:lvl2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2pPr>
            <a:lvl3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3pPr>
            <a:lvl4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4pPr>
            <a:lvl5pPr marL="0" algn="l" defTabSz="914400" rtl="0" eaLnBrk="1" latinLnBrk="1" hangingPunct="1">
              <a:buFontTx/>
              <a:buNone/>
              <a:defRPr lang="ko-KR" altLang="en-US" sz="1800" kern="1200" dirty="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4" name="Background"/>
          <p:cNvSpPr/>
          <p:nvPr/>
        </p:nvSpPr>
        <p:spPr>
          <a:xfrm>
            <a:off x="306363" y="692610"/>
            <a:ext cx="2286000" cy="5832734"/>
          </a:xfrm>
          <a:prstGeom prst="rect">
            <a:avLst/>
          </a:prstGeom>
          <a:solidFill>
            <a:srgbClr val="EEEEEE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" name="그룹 42"/>
          <p:cNvGrpSpPr/>
          <p:nvPr/>
        </p:nvGrpSpPr>
        <p:grpSpPr>
          <a:xfrm>
            <a:off x="306363" y="692610"/>
            <a:ext cx="2286000" cy="152400"/>
            <a:chOff x="4953000" y="1397000"/>
            <a:chExt cx="2286000" cy="152400"/>
          </a:xfrm>
        </p:grpSpPr>
        <p:sp>
          <p:nvSpPr>
            <p:cNvPr id="10" name="System Bar Container"/>
            <p:cNvSpPr>
              <a:spLocks noChangeArrowheads="1"/>
            </p:cNvSpPr>
            <p:nvPr/>
          </p:nvSpPr>
          <p:spPr bwMode="auto">
            <a:xfrm>
              <a:off x="4953000" y="1397000"/>
              <a:ext cx="2286000" cy="152400"/>
            </a:xfrm>
            <a:prstGeom prst="rect">
              <a:avLst/>
            </a:prstGeom>
            <a:solidFill>
              <a:srgbClr val="000000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Time"/>
            <p:cNvSpPr>
              <a:spLocks noChangeAspect="1" noEditPoints="1"/>
            </p:cNvSpPr>
            <p:nvPr/>
          </p:nvSpPr>
          <p:spPr bwMode="auto">
            <a:xfrm>
              <a:off x="6983435" y="1442680"/>
              <a:ext cx="193854" cy="61041"/>
            </a:xfrm>
            <a:custGeom>
              <a:avLst/>
              <a:gdLst>
                <a:gd name="T0" fmla="*/ 10 w 122"/>
                <a:gd name="T1" fmla="*/ 6 h 38"/>
                <a:gd name="T2" fmla="*/ 14 w 122"/>
                <a:gd name="T3" fmla="*/ 0 h 38"/>
                <a:gd name="T4" fmla="*/ 52 w 122"/>
                <a:gd name="T5" fmla="*/ 37 h 38"/>
                <a:gd name="T6" fmla="*/ 40 w 122"/>
                <a:gd name="T7" fmla="*/ 20 h 38"/>
                <a:gd name="T8" fmla="*/ 46 w 122"/>
                <a:gd name="T9" fmla="*/ 12 h 38"/>
                <a:gd name="T10" fmla="*/ 44 w 122"/>
                <a:gd name="T11" fmla="*/ 5 h 38"/>
                <a:gd name="T12" fmla="*/ 36 w 122"/>
                <a:gd name="T13" fmla="*/ 4 h 38"/>
                <a:gd name="T14" fmla="*/ 32 w 122"/>
                <a:gd name="T15" fmla="*/ 11 h 38"/>
                <a:gd name="T16" fmla="*/ 30 w 122"/>
                <a:gd name="T17" fmla="*/ 3 h 38"/>
                <a:gd name="T18" fmla="*/ 44 w 122"/>
                <a:gd name="T19" fmla="*/ 0 h 38"/>
                <a:gd name="T20" fmla="*/ 51 w 122"/>
                <a:gd name="T21" fmla="*/ 9 h 38"/>
                <a:gd name="T22" fmla="*/ 46 w 122"/>
                <a:gd name="T23" fmla="*/ 19 h 38"/>
                <a:gd name="T24" fmla="*/ 52 w 122"/>
                <a:gd name="T25" fmla="*/ 33 h 38"/>
                <a:gd name="T26" fmla="*/ 58 w 122"/>
                <a:gd name="T27" fmla="*/ 33 h 38"/>
                <a:gd name="T28" fmla="*/ 63 w 122"/>
                <a:gd name="T29" fmla="*/ 35 h 38"/>
                <a:gd name="T30" fmla="*/ 58 w 122"/>
                <a:gd name="T31" fmla="*/ 36 h 38"/>
                <a:gd name="T32" fmla="*/ 58 w 122"/>
                <a:gd name="T33" fmla="*/ 10 h 38"/>
                <a:gd name="T34" fmla="*/ 63 w 122"/>
                <a:gd name="T35" fmla="*/ 12 h 38"/>
                <a:gd name="T36" fmla="*/ 58 w 122"/>
                <a:gd name="T37" fmla="*/ 14 h 38"/>
                <a:gd name="T38" fmla="*/ 80 w 122"/>
                <a:gd name="T39" fmla="*/ 16 h 38"/>
                <a:gd name="T40" fmla="*/ 87 w 122"/>
                <a:gd name="T41" fmla="*/ 12 h 38"/>
                <a:gd name="T42" fmla="*/ 81 w 122"/>
                <a:gd name="T43" fmla="*/ 3 h 38"/>
                <a:gd name="T44" fmla="*/ 75 w 122"/>
                <a:gd name="T45" fmla="*/ 7 h 38"/>
                <a:gd name="T46" fmla="*/ 70 w 122"/>
                <a:gd name="T47" fmla="*/ 6 h 38"/>
                <a:gd name="T48" fmla="*/ 81 w 122"/>
                <a:gd name="T49" fmla="*/ 0 h 38"/>
                <a:gd name="T50" fmla="*/ 91 w 122"/>
                <a:gd name="T51" fmla="*/ 5 h 38"/>
                <a:gd name="T52" fmla="*/ 91 w 122"/>
                <a:gd name="T53" fmla="*/ 14 h 38"/>
                <a:gd name="T54" fmla="*/ 89 w 122"/>
                <a:gd name="T55" fmla="*/ 20 h 38"/>
                <a:gd name="T56" fmla="*/ 93 w 122"/>
                <a:gd name="T57" fmla="*/ 27 h 38"/>
                <a:gd name="T58" fmla="*/ 85 w 122"/>
                <a:gd name="T59" fmla="*/ 37 h 38"/>
                <a:gd name="T60" fmla="*/ 73 w 122"/>
                <a:gd name="T61" fmla="*/ 35 h 38"/>
                <a:gd name="T62" fmla="*/ 74 w 122"/>
                <a:gd name="T63" fmla="*/ 27 h 38"/>
                <a:gd name="T64" fmla="*/ 78 w 122"/>
                <a:gd name="T65" fmla="*/ 33 h 38"/>
                <a:gd name="T66" fmla="*/ 86 w 122"/>
                <a:gd name="T67" fmla="*/ 32 h 38"/>
                <a:gd name="T68" fmla="*/ 87 w 122"/>
                <a:gd name="T69" fmla="*/ 24 h 38"/>
                <a:gd name="T70" fmla="*/ 80 w 122"/>
                <a:gd name="T71" fmla="*/ 20 h 38"/>
                <a:gd name="T72" fmla="*/ 122 w 122"/>
                <a:gd name="T73" fmla="*/ 21 h 38"/>
                <a:gd name="T74" fmla="*/ 115 w 122"/>
                <a:gd name="T75" fmla="*/ 37 h 38"/>
                <a:gd name="T76" fmla="*/ 102 w 122"/>
                <a:gd name="T77" fmla="*/ 34 h 38"/>
                <a:gd name="T78" fmla="*/ 99 w 122"/>
                <a:gd name="T79" fmla="*/ 16 h 38"/>
                <a:gd name="T80" fmla="*/ 106 w 122"/>
                <a:gd name="T81" fmla="*/ 0 h 38"/>
                <a:gd name="T82" fmla="*/ 119 w 122"/>
                <a:gd name="T83" fmla="*/ 3 h 38"/>
                <a:gd name="T84" fmla="*/ 122 w 122"/>
                <a:gd name="T85" fmla="*/ 21 h 38"/>
                <a:gd name="T86" fmla="*/ 116 w 122"/>
                <a:gd name="T87" fmla="*/ 6 h 38"/>
                <a:gd name="T88" fmla="*/ 108 w 122"/>
                <a:gd name="T89" fmla="*/ 4 h 38"/>
                <a:gd name="T90" fmla="*/ 104 w 122"/>
                <a:gd name="T91" fmla="*/ 15 h 38"/>
                <a:gd name="T92" fmla="*/ 105 w 122"/>
                <a:gd name="T93" fmla="*/ 31 h 38"/>
                <a:gd name="T94" fmla="*/ 114 w 122"/>
                <a:gd name="T95" fmla="*/ 33 h 38"/>
                <a:gd name="T96" fmla="*/ 117 w 122"/>
                <a:gd name="T97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2" h="38">
                  <a:moveTo>
                    <a:pt x="14" y="37"/>
                  </a:moveTo>
                  <a:cubicBezTo>
                    <a:pt x="10" y="37"/>
                    <a:pt x="10" y="37"/>
                    <a:pt x="10" y="3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14" y="37"/>
                  </a:lnTo>
                  <a:close/>
                  <a:moveTo>
                    <a:pt x="52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1" y="19"/>
                    <a:pt x="42" y="18"/>
                    <a:pt x="43" y="17"/>
                  </a:cubicBezTo>
                  <a:cubicBezTo>
                    <a:pt x="44" y="16"/>
                    <a:pt x="44" y="15"/>
                    <a:pt x="45" y="14"/>
                  </a:cubicBezTo>
                  <a:cubicBezTo>
                    <a:pt x="45" y="14"/>
                    <a:pt x="45" y="13"/>
                    <a:pt x="46" y="12"/>
                  </a:cubicBezTo>
                  <a:cubicBezTo>
                    <a:pt x="46" y="11"/>
                    <a:pt x="46" y="11"/>
                    <a:pt x="46" y="10"/>
                  </a:cubicBezTo>
                  <a:cubicBezTo>
                    <a:pt x="46" y="9"/>
                    <a:pt x="46" y="8"/>
                    <a:pt x="45" y="7"/>
                  </a:cubicBezTo>
                  <a:cubicBezTo>
                    <a:pt x="45" y="7"/>
                    <a:pt x="45" y="6"/>
                    <a:pt x="44" y="5"/>
                  </a:cubicBezTo>
                  <a:cubicBezTo>
                    <a:pt x="44" y="5"/>
                    <a:pt x="43" y="4"/>
                    <a:pt x="42" y="4"/>
                  </a:cubicBezTo>
                  <a:cubicBezTo>
                    <a:pt x="41" y="4"/>
                    <a:pt x="40" y="3"/>
                    <a:pt x="39" y="3"/>
                  </a:cubicBezTo>
                  <a:cubicBezTo>
                    <a:pt x="38" y="3"/>
                    <a:pt x="37" y="4"/>
                    <a:pt x="36" y="4"/>
                  </a:cubicBezTo>
                  <a:cubicBezTo>
                    <a:pt x="35" y="4"/>
                    <a:pt x="34" y="5"/>
                    <a:pt x="34" y="5"/>
                  </a:cubicBezTo>
                  <a:cubicBezTo>
                    <a:pt x="33" y="6"/>
                    <a:pt x="33" y="7"/>
                    <a:pt x="32" y="8"/>
                  </a:cubicBezTo>
                  <a:cubicBezTo>
                    <a:pt x="32" y="9"/>
                    <a:pt x="32" y="10"/>
                    <a:pt x="32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9"/>
                    <a:pt x="28" y="8"/>
                    <a:pt x="28" y="7"/>
                  </a:cubicBezTo>
                  <a:cubicBezTo>
                    <a:pt x="29" y="5"/>
                    <a:pt x="29" y="4"/>
                    <a:pt x="30" y="3"/>
                  </a:cubicBezTo>
                  <a:cubicBezTo>
                    <a:pt x="31" y="2"/>
                    <a:pt x="33" y="1"/>
                    <a:pt x="34" y="0"/>
                  </a:cubicBezTo>
                  <a:cubicBezTo>
                    <a:pt x="36" y="0"/>
                    <a:pt x="37" y="0"/>
                    <a:pt x="39" y="0"/>
                  </a:cubicBezTo>
                  <a:cubicBezTo>
                    <a:pt x="41" y="0"/>
                    <a:pt x="43" y="0"/>
                    <a:pt x="44" y="0"/>
                  </a:cubicBezTo>
                  <a:cubicBezTo>
                    <a:pt x="45" y="1"/>
                    <a:pt x="47" y="1"/>
                    <a:pt x="48" y="2"/>
                  </a:cubicBezTo>
                  <a:cubicBezTo>
                    <a:pt x="49" y="3"/>
                    <a:pt x="49" y="4"/>
                    <a:pt x="50" y="5"/>
                  </a:cubicBezTo>
                  <a:cubicBezTo>
                    <a:pt x="50" y="7"/>
                    <a:pt x="51" y="8"/>
                    <a:pt x="51" y="9"/>
                  </a:cubicBezTo>
                  <a:cubicBezTo>
                    <a:pt x="51" y="11"/>
                    <a:pt x="50" y="12"/>
                    <a:pt x="50" y="13"/>
                  </a:cubicBezTo>
                  <a:cubicBezTo>
                    <a:pt x="50" y="14"/>
                    <a:pt x="49" y="15"/>
                    <a:pt x="48" y="16"/>
                  </a:cubicBezTo>
                  <a:cubicBezTo>
                    <a:pt x="48" y="17"/>
                    <a:pt x="47" y="18"/>
                    <a:pt x="46" y="19"/>
                  </a:cubicBezTo>
                  <a:cubicBezTo>
                    <a:pt x="45" y="20"/>
                    <a:pt x="45" y="21"/>
                    <a:pt x="44" y="22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52" y="33"/>
                    <a:pt x="52" y="33"/>
                    <a:pt x="52" y="33"/>
                  </a:cubicBezTo>
                  <a:lnTo>
                    <a:pt x="52" y="37"/>
                  </a:lnTo>
                  <a:close/>
                  <a:moveTo>
                    <a:pt x="58" y="35"/>
                  </a:moveTo>
                  <a:cubicBezTo>
                    <a:pt x="58" y="34"/>
                    <a:pt x="58" y="33"/>
                    <a:pt x="58" y="33"/>
                  </a:cubicBezTo>
                  <a:cubicBezTo>
                    <a:pt x="59" y="32"/>
                    <a:pt x="59" y="32"/>
                    <a:pt x="60" y="32"/>
                  </a:cubicBezTo>
                  <a:cubicBezTo>
                    <a:pt x="61" y="32"/>
                    <a:pt x="62" y="32"/>
                    <a:pt x="63" y="33"/>
                  </a:cubicBezTo>
                  <a:cubicBezTo>
                    <a:pt x="63" y="33"/>
                    <a:pt x="63" y="34"/>
                    <a:pt x="63" y="35"/>
                  </a:cubicBezTo>
                  <a:cubicBezTo>
                    <a:pt x="63" y="35"/>
                    <a:pt x="63" y="36"/>
                    <a:pt x="63" y="36"/>
                  </a:cubicBezTo>
                  <a:cubicBezTo>
                    <a:pt x="62" y="37"/>
                    <a:pt x="61" y="37"/>
                    <a:pt x="60" y="37"/>
                  </a:cubicBezTo>
                  <a:cubicBezTo>
                    <a:pt x="59" y="37"/>
                    <a:pt x="59" y="37"/>
                    <a:pt x="58" y="36"/>
                  </a:cubicBezTo>
                  <a:cubicBezTo>
                    <a:pt x="58" y="36"/>
                    <a:pt x="58" y="35"/>
                    <a:pt x="58" y="35"/>
                  </a:cubicBezTo>
                  <a:close/>
                  <a:moveTo>
                    <a:pt x="58" y="12"/>
                  </a:moveTo>
                  <a:cubicBezTo>
                    <a:pt x="58" y="11"/>
                    <a:pt x="58" y="11"/>
                    <a:pt x="58" y="10"/>
                  </a:cubicBezTo>
                  <a:cubicBezTo>
                    <a:pt x="59" y="10"/>
                    <a:pt x="59" y="9"/>
                    <a:pt x="60" y="9"/>
                  </a:cubicBezTo>
                  <a:cubicBezTo>
                    <a:pt x="61" y="9"/>
                    <a:pt x="62" y="10"/>
                    <a:pt x="63" y="10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3" y="13"/>
                    <a:pt x="63" y="14"/>
                    <a:pt x="63" y="14"/>
                  </a:cubicBezTo>
                  <a:cubicBezTo>
                    <a:pt x="62" y="15"/>
                    <a:pt x="61" y="15"/>
                    <a:pt x="60" y="15"/>
                  </a:cubicBezTo>
                  <a:cubicBezTo>
                    <a:pt x="59" y="15"/>
                    <a:pt x="59" y="15"/>
                    <a:pt x="58" y="14"/>
                  </a:cubicBezTo>
                  <a:cubicBezTo>
                    <a:pt x="58" y="14"/>
                    <a:pt x="58" y="13"/>
                    <a:pt x="58" y="12"/>
                  </a:cubicBezTo>
                  <a:close/>
                  <a:moveTo>
                    <a:pt x="77" y="16"/>
                  </a:move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2" y="16"/>
                    <a:pt x="83" y="16"/>
                  </a:cubicBezTo>
                  <a:cubicBezTo>
                    <a:pt x="84" y="15"/>
                    <a:pt x="85" y="15"/>
                    <a:pt x="85" y="14"/>
                  </a:cubicBezTo>
                  <a:cubicBezTo>
                    <a:pt x="86" y="14"/>
                    <a:pt x="87" y="13"/>
                    <a:pt x="87" y="12"/>
                  </a:cubicBezTo>
                  <a:cubicBezTo>
                    <a:pt x="87" y="12"/>
                    <a:pt x="87" y="11"/>
                    <a:pt x="87" y="10"/>
                  </a:cubicBezTo>
                  <a:cubicBezTo>
                    <a:pt x="87" y="8"/>
                    <a:pt x="87" y="6"/>
                    <a:pt x="86" y="5"/>
                  </a:cubicBezTo>
                  <a:cubicBezTo>
                    <a:pt x="85" y="4"/>
                    <a:pt x="83" y="3"/>
                    <a:pt x="81" y="3"/>
                  </a:cubicBezTo>
                  <a:cubicBezTo>
                    <a:pt x="80" y="3"/>
                    <a:pt x="79" y="4"/>
                    <a:pt x="78" y="4"/>
                  </a:cubicBezTo>
                  <a:cubicBezTo>
                    <a:pt x="77" y="4"/>
                    <a:pt x="77" y="5"/>
                    <a:pt x="76" y="5"/>
                  </a:cubicBezTo>
                  <a:cubicBezTo>
                    <a:pt x="75" y="6"/>
                    <a:pt x="75" y="6"/>
                    <a:pt x="75" y="7"/>
                  </a:cubicBezTo>
                  <a:cubicBezTo>
                    <a:pt x="74" y="8"/>
                    <a:pt x="74" y="9"/>
                    <a:pt x="74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8"/>
                    <a:pt x="70" y="7"/>
                    <a:pt x="70" y="6"/>
                  </a:cubicBezTo>
                  <a:cubicBezTo>
                    <a:pt x="71" y="5"/>
                    <a:pt x="72" y="3"/>
                    <a:pt x="73" y="3"/>
                  </a:cubicBezTo>
                  <a:cubicBezTo>
                    <a:pt x="74" y="2"/>
                    <a:pt x="75" y="1"/>
                    <a:pt x="76" y="0"/>
                  </a:cubicBezTo>
                  <a:cubicBezTo>
                    <a:pt x="78" y="0"/>
                    <a:pt x="79" y="0"/>
                    <a:pt x="81" y="0"/>
                  </a:cubicBezTo>
                  <a:cubicBezTo>
                    <a:pt x="82" y="0"/>
                    <a:pt x="84" y="0"/>
                    <a:pt x="85" y="0"/>
                  </a:cubicBezTo>
                  <a:cubicBezTo>
                    <a:pt x="87" y="1"/>
                    <a:pt x="88" y="1"/>
                    <a:pt x="89" y="2"/>
                  </a:cubicBezTo>
                  <a:cubicBezTo>
                    <a:pt x="90" y="3"/>
                    <a:pt x="91" y="4"/>
                    <a:pt x="91" y="5"/>
                  </a:cubicBezTo>
                  <a:cubicBezTo>
                    <a:pt x="92" y="7"/>
                    <a:pt x="92" y="8"/>
                    <a:pt x="92" y="10"/>
                  </a:cubicBezTo>
                  <a:cubicBezTo>
                    <a:pt x="92" y="11"/>
                    <a:pt x="92" y="11"/>
                    <a:pt x="92" y="12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5"/>
                    <a:pt x="90" y="16"/>
                    <a:pt x="89" y="16"/>
                  </a:cubicBezTo>
                  <a:cubicBezTo>
                    <a:pt x="88" y="17"/>
                    <a:pt x="87" y="18"/>
                    <a:pt x="86" y="18"/>
                  </a:cubicBezTo>
                  <a:cubicBezTo>
                    <a:pt x="87" y="18"/>
                    <a:pt x="88" y="19"/>
                    <a:pt x="89" y="20"/>
                  </a:cubicBezTo>
                  <a:cubicBezTo>
                    <a:pt x="90" y="20"/>
                    <a:pt x="91" y="21"/>
                    <a:pt x="91" y="22"/>
                  </a:cubicBezTo>
                  <a:cubicBezTo>
                    <a:pt x="92" y="22"/>
                    <a:pt x="92" y="23"/>
                    <a:pt x="92" y="24"/>
                  </a:cubicBezTo>
                  <a:cubicBezTo>
                    <a:pt x="92" y="25"/>
                    <a:pt x="93" y="26"/>
                    <a:pt x="93" y="27"/>
                  </a:cubicBezTo>
                  <a:cubicBezTo>
                    <a:pt x="93" y="28"/>
                    <a:pt x="92" y="30"/>
                    <a:pt x="92" y="31"/>
                  </a:cubicBezTo>
                  <a:cubicBezTo>
                    <a:pt x="91" y="33"/>
                    <a:pt x="90" y="34"/>
                    <a:pt x="89" y="35"/>
                  </a:cubicBezTo>
                  <a:cubicBezTo>
                    <a:pt x="88" y="36"/>
                    <a:pt x="87" y="36"/>
                    <a:pt x="85" y="37"/>
                  </a:cubicBezTo>
                  <a:cubicBezTo>
                    <a:pt x="84" y="37"/>
                    <a:pt x="83" y="38"/>
                    <a:pt x="81" y="38"/>
                  </a:cubicBezTo>
                  <a:cubicBezTo>
                    <a:pt x="79" y="38"/>
                    <a:pt x="78" y="37"/>
                    <a:pt x="76" y="37"/>
                  </a:cubicBezTo>
                  <a:cubicBezTo>
                    <a:pt x="75" y="36"/>
                    <a:pt x="74" y="36"/>
                    <a:pt x="73" y="35"/>
                  </a:cubicBezTo>
                  <a:cubicBezTo>
                    <a:pt x="71" y="34"/>
                    <a:pt x="71" y="33"/>
                    <a:pt x="70" y="32"/>
                  </a:cubicBezTo>
                  <a:cubicBezTo>
                    <a:pt x="69" y="30"/>
                    <a:pt x="69" y="29"/>
                    <a:pt x="69" y="27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4" y="28"/>
                    <a:pt x="74" y="29"/>
                    <a:pt x="74" y="30"/>
                  </a:cubicBezTo>
                  <a:cubicBezTo>
                    <a:pt x="75" y="31"/>
                    <a:pt x="75" y="31"/>
                    <a:pt x="76" y="32"/>
                  </a:cubicBezTo>
                  <a:cubicBezTo>
                    <a:pt x="76" y="32"/>
                    <a:pt x="77" y="33"/>
                    <a:pt x="78" y="33"/>
                  </a:cubicBezTo>
                  <a:cubicBezTo>
                    <a:pt x="79" y="34"/>
                    <a:pt x="80" y="34"/>
                    <a:pt x="81" y="34"/>
                  </a:cubicBezTo>
                  <a:cubicBezTo>
                    <a:pt x="82" y="34"/>
                    <a:pt x="83" y="34"/>
                    <a:pt x="84" y="33"/>
                  </a:cubicBezTo>
                  <a:cubicBezTo>
                    <a:pt x="85" y="33"/>
                    <a:pt x="85" y="33"/>
                    <a:pt x="86" y="32"/>
                  </a:cubicBezTo>
                  <a:cubicBezTo>
                    <a:pt x="87" y="31"/>
                    <a:pt x="87" y="31"/>
                    <a:pt x="87" y="30"/>
                  </a:cubicBezTo>
                  <a:cubicBezTo>
                    <a:pt x="88" y="29"/>
                    <a:pt x="88" y="28"/>
                    <a:pt x="88" y="27"/>
                  </a:cubicBezTo>
                  <a:cubicBezTo>
                    <a:pt x="88" y="26"/>
                    <a:pt x="88" y="25"/>
                    <a:pt x="87" y="24"/>
                  </a:cubicBezTo>
                  <a:cubicBezTo>
                    <a:pt x="87" y="23"/>
                    <a:pt x="86" y="22"/>
                    <a:pt x="86" y="22"/>
                  </a:cubicBezTo>
                  <a:cubicBezTo>
                    <a:pt x="85" y="21"/>
                    <a:pt x="84" y="21"/>
                    <a:pt x="83" y="20"/>
                  </a:cubicBezTo>
                  <a:cubicBezTo>
                    <a:pt x="82" y="20"/>
                    <a:pt x="81" y="20"/>
                    <a:pt x="80" y="20"/>
                  </a:cubicBezTo>
                  <a:cubicBezTo>
                    <a:pt x="77" y="20"/>
                    <a:pt x="77" y="20"/>
                    <a:pt x="77" y="20"/>
                  </a:cubicBezTo>
                  <a:lnTo>
                    <a:pt x="77" y="16"/>
                  </a:lnTo>
                  <a:close/>
                  <a:moveTo>
                    <a:pt x="122" y="21"/>
                  </a:moveTo>
                  <a:cubicBezTo>
                    <a:pt x="122" y="24"/>
                    <a:pt x="122" y="27"/>
                    <a:pt x="121" y="29"/>
                  </a:cubicBezTo>
                  <a:cubicBezTo>
                    <a:pt x="121" y="31"/>
                    <a:pt x="120" y="33"/>
                    <a:pt x="119" y="34"/>
                  </a:cubicBezTo>
                  <a:cubicBezTo>
                    <a:pt x="118" y="35"/>
                    <a:pt x="117" y="36"/>
                    <a:pt x="115" y="37"/>
                  </a:cubicBezTo>
                  <a:cubicBezTo>
                    <a:pt x="114" y="37"/>
                    <a:pt x="112" y="38"/>
                    <a:pt x="111" y="38"/>
                  </a:cubicBezTo>
                  <a:cubicBezTo>
                    <a:pt x="109" y="38"/>
                    <a:pt x="107" y="37"/>
                    <a:pt x="106" y="37"/>
                  </a:cubicBezTo>
                  <a:cubicBezTo>
                    <a:pt x="104" y="36"/>
                    <a:pt x="103" y="35"/>
                    <a:pt x="102" y="34"/>
                  </a:cubicBezTo>
                  <a:cubicBezTo>
                    <a:pt x="101" y="33"/>
                    <a:pt x="100" y="31"/>
                    <a:pt x="100" y="29"/>
                  </a:cubicBezTo>
                  <a:cubicBezTo>
                    <a:pt x="99" y="27"/>
                    <a:pt x="99" y="24"/>
                    <a:pt x="99" y="2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9" y="10"/>
                    <a:pt x="100" y="8"/>
                  </a:cubicBezTo>
                  <a:cubicBezTo>
                    <a:pt x="100" y="6"/>
                    <a:pt x="101" y="4"/>
                    <a:pt x="102" y="3"/>
                  </a:cubicBezTo>
                  <a:cubicBezTo>
                    <a:pt x="103" y="2"/>
                    <a:pt x="104" y="1"/>
                    <a:pt x="106" y="0"/>
                  </a:cubicBezTo>
                  <a:cubicBezTo>
                    <a:pt x="107" y="0"/>
                    <a:pt x="109" y="0"/>
                    <a:pt x="110" y="0"/>
                  </a:cubicBezTo>
                  <a:cubicBezTo>
                    <a:pt x="112" y="0"/>
                    <a:pt x="114" y="0"/>
                    <a:pt x="115" y="0"/>
                  </a:cubicBezTo>
                  <a:cubicBezTo>
                    <a:pt x="117" y="1"/>
                    <a:pt x="118" y="2"/>
                    <a:pt x="119" y="3"/>
                  </a:cubicBezTo>
                  <a:cubicBezTo>
                    <a:pt x="120" y="4"/>
                    <a:pt x="121" y="6"/>
                    <a:pt x="121" y="8"/>
                  </a:cubicBezTo>
                  <a:cubicBezTo>
                    <a:pt x="122" y="10"/>
                    <a:pt x="122" y="13"/>
                    <a:pt x="122" y="16"/>
                  </a:cubicBezTo>
                  <a:lnTo>
                    <a:pt x="122" y="21"/>
                  </a:lnTo>
                  <a:close/>
                  <a:moveTo>
                    <a:pt x="117" y="15"/>
                  </a:moveTo>
                  <a:cubicBezTo>
                    <a:pt x="117" y="13"/>
                    <a:pt x="117" y="11"/>
                    <a:pt x="117" y="10"/>
                  </a:cubicBezTo>
                  <a:cubicBezTo>
                    <a:pt x="117" y="8"/>
                    <a:pt x="116" y="7"/>
                    <a:pt x="116" y="6"/>
                  </a:cubicBezTo>
                  <a:cubicBezTo>
                    <a:pt x="115" y="5"/>
                    <a:pt x="114" y="4"/>
                    <a:pt x="114" y="4"/>
                  </a:cubicBezTo>
                  <a:cubicBezTo>
                    <a:pt x="113" y="4"/>
                    <a:pt x="112" y="3"/>
                    <a:pt x="110" y="3"/>
                  </a:cubicBezTo>
                  <a:cubicBezTo>
                    <a:pt x="109" y="3"/>
                    <a:pt x="108" y="4"/>
                    <a:pt x="108" y="4"/>
                  </a:cubicBezTo>
                  <a:cubicBezTo>
                    <a:pt x="107" y="4"/>
                    <a:pt x="106" y="5"/>
                    <a:pt x="105" y="6"/>
                  </a:cubicBezTo>
                  <a:cubicBezTo>
                    <a:pt x="105" y="7"/>
                    <a:pt x="104" y="8"/>
                    <a:pt x="104" y="10"/>
                  </a:cubicBezTo>
                  <a:cubicBezTo>
                    <a:pt x="104" y="11"/>
                    <a:pt x="104" y="13"/>
                    <a:pt x="104" y="15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4" y="24"/>
                    <a:pt x="104" y="26"/>
                    <a:pt x="104" y="27"/>
                  </a:cubicBezTo>
                  <a:cubicBezTo>
                    <a:pt x="104" y="29"/>
                    <a:pt x="105" y="30"/>
                    <a:pt x="105" y="31"/>
                  </a:cubicBezTo>
                  <a:cubicBezTo>
                    <a:pt x="106" y="32"/>
                    <a:pt x="107" y="33"/>
                    <a:pt x="108" y="33"/>
                  </a:cubicBezTo>
                  <a:cubicBezTo>
                    <a:pt x="108" y="33"/>
                    <a:pt x="109" y="34"/>
                    <a:pt x="111" y="34"/>
                  </a:cubicBezTo>
                  <a:cubicBezTo>
                    <a:pt x="112" y="34"/>
                    <a:pt x="113" y="33"/>
                    <a:pt x="114" y="33"/>
                  </a:cubicBezTo>
                  <a:cubicBezTo>
                    <a:pt x="114" y="33"/>
                    <a:pt x="115" y="32"/>
                    <a:pt x="116" y="31"/>
                  </a:cubicBezTo>
                  <a:cubicBezTo>
                    <a:pt x="116" y="30"/>
                    <a:pt x="117" y="29"/>
                    <a:pt x="117" y="27"/>
                  </a:cubicBezTo>
                  <a:cubicBezTo>
                    <a:pt x="117" y="26"/>
                    <a:pt x="117" y="24"/>
                    <a:pt x="117" y="22"/>
                  </a:cubicBezTo>
                  <a:lnTo>
                    <a:pt x="1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2" name="Battery"/>
            <p:cNvGrpSpPr>
              <a:grpSpLocks noChangeAspect="1"/>
            </p:cNvGrpSpPr>
            <p:nvPr/>
          </p:nvGrpSpPr>
          <p:grpSpPr>
            <a:xfrm>
              <a:off x="6871083" y="1431572"/>
              <a:ext cx="50747" cy="83257"/>
              <a:chOff x="5721732" y="4486242"/>
              <a:chExt cx="50747" cy="83257"/>
            </a:xfrm>
          </p:grpSpPr>
          <p:sp>
            <p:nvSpPr>
              <p:cNvPr id="19" name="Battery Part 1"/>
              <p:cNvSpPr>
                <a:spLocks/>
              </p:cNvSpPr>
              <p:nvPr/>
            </p:nvSpPr>
            <p:spPr bwMode="auto">
              <a:xfrm>
                <a:off x="5721732" y="4486242"/>
                <a:ext cx="50747" cy="45990"/>
              </a:xfrm>
              <a:custGeom>
                <a:avLst/>
                <a:gdLst>
                  <a:gd name="T0" fmla="*/ 282 w 282"/>
                  <a:gd name="T1" fmla="*/ 76 h 252"/>
                  <a:gd name="T2" fmla="*/ 245 w 282"/>
                  <a:gd name="T3" fmla="*/ 46 h 252"/>
                  <a:gd name="T4" fmla="*/ 197 w 282"/>
                  <a:gd name="T5" fmla="*/ 46 h 252"/>
                  <a:gd name="T6" fmla="*/ 197 w 282"/>
                  <a:gd name="T7" fmla="*/ 0 h 252"/>
                  <a:gd name="T8" fmla="*/ 85 w 282"/>
                  <a:gd name="T9" fmla="*/ 0 h 252"/>
                  <a:gd name="T10" fmla="*/ 85 w 282"/>
                  <a:gd name="T11" fmla="*/ 46 h 252"/>
                  <a:gd name="T12" fmla="*/ 37 w 282"/>
                  <a:gd name="T13" fmla="*/ 46 h 252"/>
                  <a:gd name="T14" fmla="*/ 0 w 282"/>
                  <a:gd name="T15" fmla="*/ 76 h 252"/>
                  <a:gd name="T16" fmla="*/ 0 w 282"/>
                  <a:gd name="T17" fmla="*/ 252 h 252"/>
                  <a:gd name="T18" fmla="*/ 282 w 282"/>
                  <a:gd name="T19" fmla="*/ 252 h 252"/>
                  <a:gd name="T20" fmla="*/ 282 w 282"/>
                  <a:gd name="T21" fmla="*/ 76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2" h="252">
                    <a:moveTo>
                      <a:pt x="282" y="76"/>
                    </a:moveTo>
                    <a:cubicBezTo>
                      <a:pt x="282" y="59"/>
                      <a:pt x="265" y="46"/>
                      <a:pt x="245" y="46"/>
                    </a:cubicBezTo>
                    <a:lnTo>
                      <a:pt x="197" y="46"/>
                    </a:lnTo>
                    <a:lnTo>
                      <a:pt x="197" y="0"/>
                    </a:lnTo>
                    <a:lnTo>
                      <a:pt x="85" y="0"/>
                    </a:lnTo>
                    <a:lnTo>
                      <a:pt x="85" y="46"/>
                    </a:lnTo>
                    <a:lnTo>
                      <a:pt x="37" y="46"/>
                    </a:lnTo>
                    <a:cubicBezTo>
                      <a:pt x="17" y="46"/>
                      <a:pt x="0" y="59"/>
                      <a:pt x="0" y="76"/>
                    </a:cubicBezTo>
                    <a:lnTo>
                      <a:pt x="0" y="252"/>
                    </a:lnTo>
                    <a:lnTo>
                      <a:pt x="282" y="252"/>
                    </a:lnTo>
                    <a:lnTo>
                      <a:pt x="282" y="76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0" name="Battery Part 2"/>
              <p:cNvSpPr>
                <a:spLocks/>
              </p:cNvSpPr>
              <p:nvPr/>
            </p:nvSpPr>
            <p:spPr bwMode="auto">
              <a:xfrm>
                <a:off x="5721732" y="4532231"/>
                <a:ext cx="50747" cy="37268"/>
              </a:xfrm>
              <a:custGeom>
                <a:avLst/>
                <a:gdLst>
                  <a:gd name="T0" fmla="*/ 0 w 282"/>
                  <a:gd name="T1" fmla="*/ 0 h 206"/>
                  <a:gd name="T2" fmla="*/ 0 w 282"/>
                  <a:gd name="T3" fmla="*/ 176 h 206"/>
                  <a:gd name="T4" fmla="*/ 37 w 282"/>
                  <a:gd name="T5" fmla="*/ 206 h 206"/>
                  <a:gd name="T6" fmla="*/ 244 w 282"/>
                  <a:gd name="T7" fmla="*/ 206 h 206"/>
                  <a:gd name="T8" fmla="*/ 282 w 282"/>
                  <a:gd name="T9" fmla="*/ 176 h 206"/>
                  <a:gd name="T10" fmla="*/ 282 w 282"/>
                  <a:gd name="T11" fmla="*/ 0 h 206"/>
                  <a:gd name="T12" fmla="*/ 0 w 282"/>
                  <a:gd name="T13" fmla="*/ 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2" h="206">
                    <a:moveTo>
                      <a:pt x="0" y="0"/>
                    </a:moveTo>
                    <a:lnTo>
                      <a:pt x="0" y="176"/>
                    </a:lnTo>
                    <a:cubicBezTo>
                      <a:pt x="0" y="193"/>
                      <a:pt x="17" y="206"/>
                      <a:pt x="37" y="206"/>
                    </a:cubicBezTo>
                    <a:lnTo>
                      <a:pt x="244" y="206"/>
                    </a:lnTo>
                    <a:cubicBezTo>
                      <a:pt x="265" y="206"/>
                      <a:pt x="282" y="193"/>
                      <a:pt x="282" y="176"/>
                    </a:cubicBezTo>
                    <a:lnTo>
                      <a:pt x="28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3" name="Signal Strength"/>
            <p:cNvGrpSpPr>
              <a:grpSpLocks noChangeAspect="1"/>
            </p:cNvGrpSpPr>
            <p:nvPr/>
          </p:nvGrpSpPr>
          <p:grpSpPr>
            <a:xfrm>
              <a:off x="6706155" y="1434743"/>
              <a:ext cx="76121" cy="76915"/>
              <a:chOff x="5556804" y="4492585"/>
              <a:chExt cx="76121" cy="76915"/>
            </a:xfrm>
          </p:grpSpPr>
          <p:sp>
            <p:nvSpPr>
              <p:cNvPr id="17" name="Signal Strength Part 1"/>
              <p:cNvSpPr>
                <a:spLocks/>
              </p:cNvSpPr>
              <p:nvPr/>
            </p:nvSpPr>
            <p:spPr bwMode="auto">
              <a:xfrm>
                <a:off x="5602001" y="4492585"/>
                <a:ext cx="30924" cy="76914"/>
              </a:xfrm>
              <a:custGeom>
                <a:avLst/>
                <a:gdLst>
                  <a:gd name="T0" fmla="*/ 39 w 39"/>
                  <a:gd name="T1" fmla="*/ 0 h 97"/>
                  <a:gd name="T2" fmla="*/ 0 w 39"/>
                  <a:gd name="T3" fmla="*/ 39 h 97"/>
                  <a:gd name="T4" fmla="*/ 0 w 39"/>
                  <a:gd name="T5" fmla="*/ 97 h 97"/>
                  <a:gd name="T6" fmla="*/ 39 w 39"/>
                  <a:gd name="T7" fmla="*/ 97 h 97"/>
                  <a:gd name="T8" fmla="*/ 39 w 39"/>
                  <a:gd name="T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97">
                    <a:moveTo>
                      <a:pt x="39" y="0"/>
                    </a:moveTo>
                    <a:lnTo>
                      <a:pt x="0" y="39"/>
                    </a:lnTo>
                    <a:lnTo>
                      <a:pt x="0" y="97"/>
                    </a:lnTo>
                    <a:lnTo>
                      <a:pt x="39" y="97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" name="Signal Strength Part 2"/>
              <p:cNvSpPr>
                <a:spLocks/>
              </p:cNvSpPr>
              <p:nvPr/>
            </p:nvSpPr>
            <p:spPr bwMode="auto">
              <a:xfrm>
                <a:off x="5556804" y="4523510"/>
                <a:ext cx="45197" cy="45990"/>
              </a:xfrm>
              <a:custGeom>
                <a:avLst/>
                <a:gdLst>
                  <a:gd name="T0" fmla="*/ 0 w 254"/>
                  <a:gd name="T1" fmla="*/ 254 h 254"/>
                  <a:gd name="T2" fmla="*/ 254 w 254"/>
                  <a:gd name="T3" fmla="*/ 254 h 254"/>
                  <a:gd name="T4" fmla="*/ 254 w 254"/>
                  <a:gd name="T5" fmla="*/ 0 h 254"/>
                  <a:gd name="T6" fmla="*/ 0 w 254"/>
                  <a:gd name="T7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4" h="254">
                    <a:moveTo>
                      <a:pt x="0" y="254"/>
                    </a:moveTo>
                    <a:lnTo>
                      <a:pt x="254" y="254"/>
                    </a:lnTo>
                    <a:lnTo>
                      <a:pt x="254" y="0"/>
                    </a:ln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4" name="WiFi"/>
            <p:cNvGrpSpPr>
              <a:grpSpLocks noChangeAspect="1"/>
            </p:cNvGrpSpPr>
            <p:nvPr/>
          </p:nvGrpSpPr>
          <p:grpSpPr>
            <a:xfrm>
              <a:off x="6546777" y="1437519"/>
              <a:ext cx="89601" cy="71363"/>
              <a:chOff x="5397426" y="4495757"/>
              <a:chExt cx="89601" cy="71363"/>
            </a:xfrm>
          </p:grpSpPr>
          <p:sp>
            <p:nvSpPr>
              <p:cNvPr id="15" name="WiFi Part 1"/>
              <p:cNvSpPr>
                <a:spLocks/>
              </p:cNvSpPr>
              <p:nvPr/>
            </p:nvSpPr>
            <p:spPr bwMode="auto">
              <a:xfrm>
                <a:off x="5397426" y="4495757"/>
                <a:ext cx="89601" cy="31717"/>
              </a:xfrm>
              <a:custGeom>
                <a:avLst/>
                <a:gdLst>
                  <a:gd name="T0" fmla="*/ 248 w 496"/>
                  <a:gd name="T1" fmla="*/ 0 h 175"/>
                  <a:gd name="T2" fmla="*/ 0 w 496"/>
                  <a:gd name="T3" fmla="*/ 86 h 175"/>
                  <a:gd name="T4" fmla="*/ 71 w 496"/>
                  <a:gd name="T5" fmla="*/ 175 h 175"/>
                  <a:gd name="T6" fmla="*/ 248 w 496"/>
                  <a:gd name="T7" fmla="*/ 113 h 175"/>
                  <a:gd name="T8" fmla="*/ 425 w 496"/>
                  <a:gd name="T9" fmla="*/ 175 h 175"/>
                  <a:gd name="T10" fmla="*/ 496 w 496"/>
                  <a:gd name="T11" fmla="*/ 86 h 175"/>
                  <a:gd name="T12" fmla="*/ 248 w 496"/>
                  <a:gd name="T13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6" h="175">
                    <a:moveTo>
                      <a:pt x="248" y="0"/>
                    </a:moveTo>
                    <a:cubicBezTo>
                      <a:pt x="104" y="0"/>
                      <a:pt x="10" y="79"/>
                      <a:pt x="0" y="86"/>
                    </a:cubicBezTo>
                    <a:lnTo>
                      <a:pt x="71" y="175"/>
                    </a:lnTo>
                    <a:cubicBezTo>
                      <a:pt x="80" y="168"/>
                      <a:pt x="147" y="113"/>
                      <a:pt x="248" y="113"/>
                    </a:cubicBezTo>
                    <a:cubicBezTo>
                      <a:pt x="348" y="113"/>
                      <a:pt x="416" y="168"/>
                      <a:pt x="425" y="175"/>
                    </a:cubicBezTo>
                    <a:lnTo>
                      <a:pt x="496" y="86"/>
                    </a:lnTo>
                    <a:cubicBezTo>
                      <a:pt x="487" y="79"/>
                      <a:pt x="391" y="0"/>
                      <a:pt x="248" y="0"/>
                    </a:cubicBez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" name="WiFi Part 2"/>
              <p:cNvSpPr>
                <a:spLocks/>
              </p:cNvSpPr>
              <p:nvPr/>
            </p:nvSpPr>
            <p:spPr bwMode="auto">
              <a:xfrm>
                <a:off x="5410113" y="4516373"/>
                <a:ext cx="64227" cy="50747"/>
              </a:xfrm>
              <a:custGeom>
                <a:avLst/>
                <a:gdLst>
                  <a:gd name="T0" fmla="*/ 0 w 354"/>
                  <a:gd name="T1" fmla="*/ 62 h 282"/>
                  <a:gd name="T2" fmla="*/ 177 w 354"/>
                  <a:gd name="T3" fmla="*/ 282 h 282"/>
                  <a:gd name="T4" fmla="*/ 177 w 354"/>
                  <a:gd name="T5" fmla="*/ 282 h 282"/>
                  <a:gd name="T6" fmla="*/ 177 w 354"/>
                  <a:gd name="T7" fmla="*/ 282 h 282"/>
                  <a:gd name="T8" fmla="*/ 354 w 354"/>
                  <a:gd name="T9" fmla="*/ 62 h 282"/>
                  <a:gd name="T10" fmla="*/ 177 w 354"/>
                  <a:gd name="T11" fmla="*/ 0 h 282"/>
                  <a:gd name="T12" fmla="*/ 0 w 354"/>
                  <a:gd name="T13" fmla="*/ 6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4" h="282">
                    <a:moveTo>
                      <a:pt x="0" y="62"/>
                    </a:moveTo>
                    <a:lnTo>
                      <a:pt x="177" y="282"/>
                    </a:lnTo>
                    <a:lnTo>
                      <a:pt x="177" y="282"/>
                    </a:lnTo>
                    <a:lnTo>
                      <a:pt x="177" y="282"/>
                    </a:lnTo>
                    <a:lnTo>
                      <a:pt x="354" y="62"/>
                    </a:lnTo>
                    <a:cubicBezTo>
                      <a:pt x="345" y="55"/>
                      <a:pt x="278" y="0"/>
                      <a:pt x="177" y="0"/>
                    </a:cubicBezTo>
                    <a:cubicBezTo>
                      <a:pt x="77" y="0"/>
                      <a:pt x="9" y="55"/>
                      <a:pt x="0" y="62"/>
                    </a:cubicBez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5" name="Navigation Bar Container"/>
          <p:cNvSpPr/>
          <p:nvPr/>
        </p:nvSpPr>
        <p:spPr>
          <a:xfrm>
            <a:off x="306363" y="6220544"/>
            <a:ext cx="2286000" cy="304800"/>
          </a:xfrm>
          <a:prstGeom prst="rect">
            <a:avLst/>
          </a:prstGeom>
          <a:solidFill>
            <a:srgbClr val="00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Back"/>
          <p:cNvSpPr>
            <a:spLocks noChangeAspect="1" noEditPoints="1"/>
          </p:cNvSpPr>
          <p:nvPr/>
        </p:nvSpPr>
        <p:spPr bwMode="auto">
          <a:xfrm>
            <a:off x="761502" y="6319025"/>
            <a:ext cx="92772" cy="107838"/>
          </a:xfrm>
          <a:custGeom>
            <a:avLst/>
            <a:gdLst>
              <a:gd name="T0" fmla="*/ 469 w 513"/>
              <a:gd name="T1" fmla="*/ 592 h 593"/>
              <a:gd name="T2" fmla="*/ 450 w 513"/>
              <a:gd name="T3" fmla="*/ 585 h 593"/>
              <a:gd name="T4" fmla="*/ 27 w 513"/>
              <a:gd name="T5" fmla="*/ 338 h 593"/>
              <a:gd name="T6" fmla="*/ 2 w 513"/>
              <a:gd name="T7" fmla="*/ 292 h 593"/>
              <a:gd name="T8" fmla="*/ 29 w 513"/>
              <a:gd name="T9" fmla="*/ 254 h 593"/>
              <a:gd name="T10" fmla="*/ 449 w 513"/>
              <a:gd name="T11" fmla="*/ 9 h 593"/>
              <a:gd name="T12" fmla="*/ 468 w 513"/>
              <a:gd name="T13" fmla="*/ 1 h 593"/>
              <a:gd name="T14" fmla="*/ 504 w 513"/>
              <a:gd name="T15" fmla="*/ 15 h 593"/>
              <a:gd name="T16" fmla="*/ 513 w 513"/>
              <a:gd name="T17" fmla="*/ 37 h 593"/>
              <a:gd name="T18" fmla="*/ 513 w 513"/>
              <a:gd name="T19" fmla="*/ 49 h 593"/>
              <a:gd name="T20" fmla="*/ 513 w 513"/>
              <a:gd name="T21" fmla="*/ 553 h 593"/>
              <a:gd name="T22" fmla="*/ 506 w 513"/>
              <a:gd name="T23" fmla="*/ 574 h 593"/>
              <a:gd name="T24" fmla="*/ 469 w 513"/>
              <a:gd name="T25" fmla="*/ 592 h 593"/>
              <a:gd name="T26" fmla="*/ 442 w 513"/>
              <a:gd name="T27" fmla="*/ 498 h 593"/>
              <a:gd name="T28" fmla="*/ 442 w 513"/>
              <a:gd name="T29" fmla="*/ 93 h 593"/>
              <a:gd name="T30" fmla="*/ 96 w 513"/>
              <a:gd name="T31" fmla="*/ 297 h 593"/>
              <a:gd name="T32" fmla="*/ 442 w 513"/>
              <a:gd name="T33" fmla="*/ 498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13" h="593">
                <a:moveTo>
                  <a:pt x="469" y="592"/>
                </a:moveTo>
                <a:cubicBezTo>
                  <a:pt x="458" y="590"/>
                  <a:pt x="454" y="588"/>
                  <a:pt x="450" y="585"/>
                </a:cubicBezTo>
                <a:lnTo>
                  <a:pt x="27" y="338"/>
                </a:lnTo>
                <a:cubicBezTo>
                  <a:pt x="13" y="330"/>
                  <a:pt x="0" y="311"/>
                  <a:pt x="2" y="292"/>
                </a:cubicBezTo>
                <a:cubicBezTo>
                  <a:pt x="5" y="273"/>
                  <a:pt x="17" y="261"/>
                  <a:pt x="29" y="254"/>
                </a:cubicBezTo>
                <a:lnTo>
                  <a:pt x="449" y="9"/>
                </a:lnTo>
                <a:cubicBezTo>
                  <a:pt x="454" y="6"/>
                  <a:pt x="458" y="2"/>
                  <a:pt x="468" y="1"/>
                </a:cubicBezTo>
                <a:cubicBezTo>
                  <a:pt x="478" y="0"/>
                  <a:pt x="496" y="5"/>
                  <a:pt x="504" y="15"/>
                </a:cubicBezTo>
                <a:cubicBezTo>
                  <a:pt x="512" y="25"/>
                  <a:pt x="512" y="32"/>
                  <a:pt x="513" y="37"/>
                </a:cubicBezTo>
                <a:cubicBezTo>
                  <a:pt x="513" y="42"/>
                  <a:pt x="513" y="46"/>
                  <a:pt x="513" y="49"/>
                </a:cubicBezTo>
                <a:cubicBezTo>
                  <a:pt x="513" y="216"/>
                  <a:pt x="513" y="388"/>
                  <a:pt x="513" y="553"/>
                </a:cubicBezTo>
                <a:cubicBezTo>
                  <a:pt x="513" y="557"/>
                  <a:pt x="513" y="563"/>
                  <a:pt x="506" y="574"/>
                </a:cubicBezTo>
                <a:cubicBezTo>
                  <a:pt x="499" y="585"/>
                  <a:pt x="479" y="593"/>
                  <a:pt x="469" y="592"/>
                </a:cubicBezTo>
                <a:close/>
                <a:moveTo>
                  <a:pt x="442" y="498"/>
                </a:moveTo>
                <a:lnTo>
                  <a:pt x="442" y="93"/>
                </a:lnTo>
                <a:lnTo>
                  <a:pt x="96" y="297"/>
                </a:lnTo>
                <a:lnTo>
                  <a:pt x="442" y="498"/>
                </a:lnTo>
                <a:close/>
              </a:path>
            </a:pathLst>
          </a:custGeom>
          <a:solidFill>
            <a:srgbClr val="FFFFFF">
              <a:alpha val="89804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Home"/>
          <p:cNvSpPr>
            <a:spLocks noChangeAspect="1" noEditPoints="1"/>
          </p:cNvSpPr>
          <p:nvPr/>
        </p:nvSpPr>
        <p:spPr bwMode="auto">
          <a:xfrm>
            <a:off x="1395048" y="6322990"/>
            <a:ext cx="99116" cy="99908"/>
          </a:xfrm>
          <a:custGeom>
            <a:avLst/>
            <a:gdLst>
              <a:gd name="T0" fmla="*/ 276 w 551"/>
              <a:gd name="T1" fmla="*/ 551 h 551"/>
              <a:gd name="T2" fmla="*/ 0 w 551"/>
              <a:gd name="T3" fmla="*/ 275 h 551"/>
              <a:gd name="T4" fmla="*/ 276 w 551"/>
              <a:gd name="T5" fmla="*/ 0 h 551"/>
              <a:gd name="T6" fmla="*/ 551 w 551"/>
              <a:gd name="T7" fmla="*/ 275 h 551"/>
              <a:gd name="T8" fmla="*/ 276 w 551"/>
              <a:gd name="T9" fmla="*/ 551 h 551"/>
              <a:gd name="T10" fmla="*/ 276 w 551"/>
              <a:gd name="T11" fmla="*/ 487 h 551"/>
              <a:gd name="T12" fmla="*/ 488 w 551"/>
              <a:gd name="T13" fmla="*/ 275 h 551"/>
              <a:gd name="T14" fmla="*/ 276 w 551"/>
              <a:gd name="T15" fmla="*/ 64 h 551"/>
              <a:gd name="T16" fmla="*/ 64 w 551"/>
              <a:gd name="T17" fmla="*/ 275 h 551"/>
              <a:gd name="T18" fmla="*/ 276 w 551"/>
              <a:gd name="T19" fmla="*/ 487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1" h="551">
                <a:moveTo>
                  <a:pt x="276" y="551"/>
                </a:moveTo>
                <a:cubicBezTo>
                  <a:pt x="124" y="551"/>
                  <a:pt x="0" y="427"/>
                  <a:pt x="0" y="275"/>
                </a:cubicBezTo>
                <a:cubicBezTo>
                  <a:pt x="0" y="123"/>
                  <a:pt x="124" y="0"/>
                  <a:pt x="276" y="0"/>
                </a:cubicBezTo>
                <a:cubicBezTo>
                  <a:pt x="428" y="0"/>
                  <a:pt x="551" y="123"/>
                  <a:pt x="551" y="275"/>
                </a:cubicBezTo>
                <a:cubicBezTo>
                  <a:pt x="551" y="427"/>
                  <a:pt x="428" y="551"/>
                  <a:pt x="276" y="551"/>
                </a:cubicBezTo>
                <a:close/>
                <a:moveTo>
                  <a:pt x="276" y="487"/>
                </a:moveTo>
                <a:cubicBezTo>
                  <a:pt x="393" y="487"/>
                  <a:pt x="488" y="393"/>
                  <a:pt x="488" y="275"/>
                </a:cubicBezTo>
                <a:cubicBezTo>
                  <a:pt x="488" y="158"/>
                  <a:pt x="393" y="64"/>
                  <a:pt x="276" y="64"/>
                </a:cubicBezTo>
                <a:cubicBezTo>
                  <a:pt x="158" y="64"/>
                  <a:pt x="64" y="158"/>
                  <a:pt x="64" y="275"/>
                </a:cubicBezTo>
                <a:cubicBezTo>
                  <a:pt x="64" y="393"/>
                  <a:pt x="158" y="487"/>
                  <a:pt x="276" y="487"/>
                </a:cubicBezTo>
                <a:close/>
              </a:path>
            </a:pathLst>
          </a:custGeom>
          <a:solidFill>
            <a:srgbClr val="FFFFFF">
              <a:alpha val="89804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ents"/>
          <p:cNvSpPr>
            <a:spLocks noChangeAspect="1" noEditPoints="1"/>
          </p:cNvSpPr>
          <p:nvPr/>
        </p:nvSpPr>
        <p:spPr bwMode="auto">
          <a:xfrm>
            <a:off x="2035731" y="6321404"/>
            <a:ext cx="101494" cy="102287"/>
          </a:xfrm>
          <a:custGeom>
            <a:avLst/>
            <a:gdLst>
              <a:gd name="T0" fmla="*/ 62 w 564"/>
              <a:gd name="T1" fmla="*/ 565 h 565"/>
              <a:gd name="T2" fmla="*/ 20 w 564"/>
              <a:gd name="T3" fmla="*/ 547 h 565"/>
              <a:gd name="T4" fmla="*/ 0 w 564"/>
              <a:gd name="T5" fmla="*/ 504 h 565"/>
              <a:gd name="T6" fmla="*/ 0 w 564"/>
              <a:gd name="T7" fmla="*/ 61 h 565"/>
              <a:gd name="T8" fmla="*/ 20 w 564"/>
              <a:gd name="T9" fmla="*/ 18 h 565"/>
              <a:gd name="T10" fmla="*/ 62 w 564"/>
              <a:gd name="T11" fmla="*/ 0 h 565"/>
              <a:gd name="T12" fmla="*/ 501 w 564"/>
              <a:gd name="T13" fmla="*/ 0 h 565"/>
              <a:gd name="T14" fmla="*/ 544 w 564"/>
              <a:gd name="T15" fmla="*/ 18 h 565"/>
              <a:gd name="T16" fmla="*/ 564 w 564"/>
              <a:gd name="T17" fmla="*/ 61 h 565"/>
              <a:gd name="T18" fmla="*/ 564 w 564"/>
              <a:gd name="T19" fmla="*/ 504 h 565"/>
              <a:gd name="T20" fmla="*/ 544 w 564"/>
              <a:gd name="T21" fmla="*/ 547 h 565"/>
              <a:gd name="T22" fmla="*/ 501 w 564"/>
              <a:gd name="T23" fmla="*/ 565 h 565"/>
              <a:gd name="T24" fmla="*/ 62 w 564"/>
              <a:gd name="T25" fmla="*/ 565 h 565"/>
              <a:gd name="T26" fmla="*/ 70 w 564"/>
              <a:gd name="T27" fmla="*/ 494 h 565"/>
              <a:gd name="T28" fmla="*/ 493 w 564"/>
              <a:gd name="T29" fmla="*/ 494 h 565"/>
              <a:gd name="T30" fmla="*/ 493 w 564"/>
              <a:gd name="T31" fmla="*/ 71 h 565"/>
              <a:gd name="T32" fmla="*/ 70 w 564"/>
              <a:gd name="T33" fmla="*/ 71 h 565"/>
              <a:gd name="T34" fmla="*/ 70 w 564"/>
              <a:gd name="T35" fmla="*/ 494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64" h="565">
                <a:moveTo>
                  <a:pt x="62" y="565"/>
                </a:moveTo>
                <a:cubicBezTo>
                  <a:pt x="44" y="565"/>
                  <a:pt x="31" y="557"/>
                  <a:pt x="20" y="547"/>
                </a:cubicBezTo>
                <a:cubicBezTo>
                  <a:pt x="10" y="537"/>
                  <a:pt x="0" y="524"/>
                  <a:pt x="0" y="504"/>
                </a:cubicBezTo>
                <a:lnTo>
                  <a:pt x="0" y="61"/>
                </a:lnTo>
                <a:cubicBezTo>
                  <a:pt x="0" y="41"/>
                  <a:pt x="10" y="28"/>
                  <a:pt x="20" y="18"/>
                </a:cubicBezTo>
                <a:cubicBezTo>
                  <a:pt x="31" y="8"/>
                  <a:pt x="44" y="0"/>
                  <a:pt x="62" y="0"/>
                </a:cubicBezTo>
                <a:lnTo>
                  <a:pt x="501" y="0"/>
                </a:lnTo>
                <a:cubicBezTo>
                  <a:pt x="519" y="0"/>
                  <a:pt x="533" y="8"/>
                  <a:pt x="544" y="18"/>
                </a:cubicBezTo>
                <a:cubicBezTo>
                  <a:pt x="555" y="28"/>
                  <a:pt x="564" y="41"/>
                  <a:pt x="564" y="61"/>
                </a:cubicBezTo>
                <a:lnTo>
                  <a:pt x="564" y="504"/>
                </a:lnTo>
                <a:cubicBezTo>
                  <a:pt x="564" y="524"/>
                  <a:pt x="555" y="537"/>
                  <a:pt x="544" y="547"/>
                </a:cubicBezTo>
                <a:cubicBezTo>
                  <a:pt x="533" y="557"/>
                  <a:pt x="519" y="565"/>
                  <a:pt x="501" y="565"/>
                </a:cubicBezTo>
                <a:lnTo>
                  <a:pt x="62" y="565"/>
                </a:lnTo>
                <a:close/>
                <a:moveTo>
                  <a:pt x="70" y="494"/>
                </a:moveTo>
                <a:lnTo>
                  <a:pt x="493" y="494"/>
                </a:lnTo>
                <a:lnTo>
                  <a:pt x="493" y="71"/>
                </a:lnTo>
                <a:lnTo>
                  <a:pt x="70" y="71"/>
                </a:lnTo>
                <a:lnTo>
                  <a:pt x="70" y="494"/>
                </a:lnTo>
                <a:close/>
              </a:path>
            </a:pathLst>
          </a:custGeom>
          <a:solidFill>
            <a:srgbClr val="FFFFFF">
              <a:alpha val="89804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슬라이드 번호 개체 틀 5">
            <a:extLst>
              <a:ext uri="{FF2B5EF4-FFF2-40B4-BE49-F238E27FC236}">
                <a16:creationId xmlns:a16="http://schemas.microsoft.com/office/drawing/2014/main" id="{4BB9E68B-DDB4-4050-8DFE-4963B2AEF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8" descr="http://mylogo.incruit.com/2008/05/tricycle.jpg"/>
          <p:cNvPicPr>
            <a:picLocks noChangeAspect="1" noChangeArrowheads="1"/>
          </p:cNvPicPr>
          <p:nvPr userDrawn="1"/>
        </p:nvPicPr>
        <p:blipFill>
          <a:blip r:embed="rId2" cstate="print"/>
          <a:srcRect l="12646" t="29678" r="9376" b="27843"/>
          <a:stretch>
            <a:fillRect/>
          </a:stretch>
        </p:blipFill>
        <p:spPr bwMode="auto">
          <a:xfrm>
            <a:off x="9192319" y="323770"/>
            <a:ext cx="1295400" cy="135731"/>
          </a:xfrm>
          <a:prstGeom prst="rect">
            <a:avLst/>
          </a:prstGeom>
          <a:noFill/>
        </p:spPr>
      </p:pic>
      <p:sp>
        <p:nvSpPr>
          <p:cNvPr id="10" name="텍스트 개체 틀 9"/>
          <p:cNvSpPr>
            <a:spLocks noGrp="1"/>
          </p:cNvSpPr>
          <p:nvPr>
            <p:ph type="body" sz="quarter" idx="11" hasCustomPrompt="1"/>
          </p:nvPr>
        </p:nvSpPr>
        <p:spPr>
          <a:xfrm>
            <a:off x="293235" y="300910"/>
            <a:ext cx="71670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algn="l" defTabSz="914400" rtl="0" eaLnBrk="1" latinLnBrk="1" hangingPunct="1">
              <a:buFontTx/>
              <a:buNone/>
              <a:defRPr lang="ko-KR" altLang="en-US" sz="1800" kern="1200" spc="3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1pPr>
            <a:lvl2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2pPr>
            <a:lvl3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3pPr>
            <a:lvl4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4pPr>
            <a:lvl5pPr marL="0" algn="l" defTabSz="914400" rtl="0" eaLnBrk="1" latinLnBrk="1" hangingPunct="1">
              <a:buFontTx/>
              <a:buNone/>
              <a:defRPr lang="ko-KR" altLang="en-US" sz="1800" kern="1200" dirty="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311917" y="690315"/>
            <a:ext cx="216024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개체 틀 9"/>
          <p:cNvSpPr>
            <a:spLocks noGrp="1"/>
          </p:cNvSpPr>
          <p:nvPr>
            <p:ph type="body" sz="quarter" idx="12" hasCustomPrompt="1"/>
          </p:nvPr>
        </p:nvSpPr>
        <p:spPr>
          <a:xfrm>
            <a:off x="294906" y="822267"/>
            <a:ext cx="10187355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algn="l" defTabSz="914400" rtl="0" eaLnBrk="1" latinLnBrk="1" hangingPunct="1">
              <a:buFontTx/>
              <a:buNone/>
              <a:defRPr kumimoji="0" lang="ko-KR" altLang="en-US" sz="1450" b="0" i="0" u="none" strike="noStrike" kern="1200" cap="none" spc="3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Noto Sans CJK KR Medium" pitchFamily="34" charset="-127"/>
                <a:ea typeface="Noto Sans CJK KR Medium" pitchFamily="34" charset="-127"/>
                <a:cs typeface="+mn-cs"/>
              </a:defRPr>
            </a:lvl1pPr>
            <a:lvl2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2pPr>
            <a:lvl3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3pPr>
            <a:lvl4pPr marL="0" algn="l" defTabSz="914400" rtl="0" eaLnBrk="1" latinLnBrk="1" hangingPunct="1">
              <a:buFontTx/>
              <a:buNone/>
              <a:defRPr lang="ko-KR" altLang="en-US" sz="1800" kern="120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4pPr>
            <a:lvl5pPr marL="0" algn="l" defTabSz="914400" rtl="0" eaLnBrk="1" latinLnBrk="1" hangingPunct="1">
              <a:buFontTx/>
              <a:buNone/>
              <a:defRPr lang="ko-KR" altLang="en-US" sz="1800" kern="1200" dirty="0" smtClean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  <a:cs typeface="+mn-cs"/>
              </a:defRPr>
            </a:lvl5pPr>
          </a:lstStyle>
          <a:p>
            <a:pPr marL="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Description</a:t>
            </a:r>
            <a:endParaRPr lang="ko-KR" altLang="en-US" dirty="0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5400675" y="1488976"/>
            <a:ext cx="0" cy="288032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D8DD7D52-AA02-46A5-89EE-9A6C1C480B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B75D-2256-4B29-8D48-77222467136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4" r:id="rId2"/>
    <p:sldLayoutId id="2147483662" r:id="rId3"/>
    <p:sldLayoutId id="2147483665" r:id="rId4"/>
    <p:sldLayoutId id="2147483653" r:id="rId5"/>
    <p:sldLayoutId id="2147483661" r:id="rId6"/>
    <p:sldLayoutId id="2147483649" r:id="rId7"/>
    <p:sldLayoutId id="2147483652" r:id="rId8"/>
    <p:sldLayoutId id="2147483650" r:id="rId9"/>
    <p:sldLayoutId id="2147483660" r:id="rId10"/>
    <p:sldLayoutId id="2147483663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Project outline - Team 114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1815580" y="3101479"/>
            <a:ext cx="7167012" cy="615553"/>
          </a:xfrm>
        </p:spPr>
        <p:txBody>
          <a:bodyPr/>
          <a:lstStyle/>
          <a:p>
            <a:r>
              <a:rPr lang="en-US" altLang="ko-KR" spc="-100" dirty="0">
                <a:latin typeface="Noto Sans CJK KR Thin" pitchFamily="34" charset="-127"/>
                <a:ea typeface="Noto Sans CJK KR Thin" pitchFamily="34" charset="-127"/>
              </a:rPr>
              <a:t>CS398 Design</a:t>
            </a:r>
            <a:r>
              <a:rPr lang="en-US" altLang="ko-KR" dirty="0">
                <a:solidFill>
                  <a:srgbClr val="FFC000"/>
                </a:solidFill>
              </a:rPr>
              <a:t> Review 1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BA3AF9-DA53-4DBD-A4D4-F2CD196317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</p:spPr>
        <p:txBody>
          <a:bodyPr/>
          <a:lstStyle/>
          <a:p>
            <a:fld id="{7F9EB75D-2256-4B29-8D48-77222467136F}" type="slidenum">
              <a:rPr lang="ko-KR" altLang="en-US" smtClean="0"/>
              <a:pPr/>
              <a:t>1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B580419-59C7-C944-AE04-F1C4A8A5A768}"/>
              </a:ext>
            </a:extLst>
          </p:cNvPr>
          <p:cNvSpPr txBox="1"/>
          <p:nvPr/>
        </p:nvSpPr>
        <p:spPr>
          <a:xfrm>
            <a:off x="4184651" y="3832413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CA" altLang="zh-CN" dirty="0"/>
              <a:t>Shonn, Kevin, </a:t>
            </a:r>
            <a:r>
              <a:rPr kumimoji="1" lang="en-CA" altLang="zh-CN" dirty="0" err="1"/>
              <a:t>Insung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Noto Sans CJK KR Thin" pitchFamily="34" charset="-127"/>
                <a:ea typeface="Noto Sans CJK KR Thin" pitchFamily="34" charset="-127"/>
              </a:rPr>
              <a:t>4. Functional and Non-Functional </a:t>
            </a:r>
            <a:r>
              <a:rPr lang="en-US" altLang="ko-KR" sz="2800" dirty="0">
                <a:solidFill>
                  <a:srgbClr val="FFC000"/>
                </a:solidFill>
              </a:rPr>
              <a:t>Requirements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2123" y="1268760"/>
            <a:ext cx="9937104" cy="41061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Non-functional requirements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Usability</a:t>
            </a:r>
          </a:p>
          <a:p>
            <a:pPr marL="800100" lvl="1" indent="-342900" algn="just">
              <a:lnSpc>
                <a:spcPct val="150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 application must be intuitive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Maintainability</a:t>
            </a:r>
          </a:p>
          <a:p>
            <a:pPr marL="800100" lvl="1" indent="-342900" algn="just">
              <a:lnSpc>
                <a:spcPct val="150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 application must be thoroughly </a:t>
            </a:r>
            <a:r>
              <a:rPr lang="en-US" altLang="ko-KR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modulized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Performance</a:t>
            </a:r>
          </a:p>
          <a:p>
            <a:pPr marL="800100" lvl="1" indent="-342900" algn="just">
              <a:lnSpc>
                <a:spcPct val="150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Navigating between views and posting notes should not feel lagging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Recoverability</a:t>
            </a:r>
          </a:p>
          <a:p>
            <a:pPr marL="800100" lvl="1" indent="-342900" algn="just">
              <a:lnSpc>
                <a:spcPct val="150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 application must provide a method to restore corrupt or deleted notes</a:t>
            </a: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0" y="0"/>
            <a:ext cx="1080135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1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0F3C53-06A8-411E-B5B7-7351B03CF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10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6665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0" y="3213556"/>
            <a:ext cx="5400675" cy="430887"/>
          </a:xfrm>
        </p:spPr>
        <p:txBody>
          <a:bodyPr/>
          <a:lstStyle/>
          <a:p>
            <a:r>
              <a:rPr lang="en-US" altLang="ko-KR" sz="2800" spc="-100" dirty="0">
                <a:latin typeface="Noto Sans CJK KR Thin" pitchFamily="34" charset="-127"/>
                <a:ea typeface="Noto Sans CJK KR Thin" pitchFamily="34" charset="-127"/>
              </a:rPr>
              <a:t>Part</a:t>
            </a:r>
            <a:r>
              <a:rPr lang="ko-KR" altLang="en-US" sz="2800" spc="-100" dirty="0">
                <a:latin typeface="Noto Sans CJK KR Thin" pitchFamily="34" charset="-127"/>
                <a:ea typeface="Noto Sans CJK KR Thin" pitchFamily="34" charset="-127"/>
              </a:rPr>
              <a:t> </a:t>
            </a:r>
            <a:r>
              <a:rPr lang="en-US" altLang="ko-KR" sz="2800" spc="-100" dirty="0">
                <a:latin typeface="Noto Sans CJK KR Thin" pitchFamily="34" charset="-127"/>
                <a:ea typeface="Noto Sans CJK KR Thin" pitchFamily="34" charset="-127"/>
              </a:rPr>
              <a:t>3 – Analysis &amp; </a:t>
            </a:r>
            <a:r>
              <a:rPr lang="en-US" altLang="ko-KR" sz="2800" dirty="0">
                <a:solidFill>
                  <a:srgbClr val="FFC000"/>
                </a:solidFill>
              </a:rPr>
              <a:t>Design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653B170-AAF2-4798-A391-DA6B28773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8377138"/>
              </p:ext>
            </p:extLst>
          </p:nvPr>
        </p:nvGraphicFramePr>
        <p:xfrm>
          <a:off x="5400675" y="3025064"/>
          <a:ext cx="5760640" cy="807870"/>
        </p:xfrm>
        <a:graphic>
          <a:graphicData uri="http://schemas.openxmlformats.org/drawingml/2006/table">
            <a:tbl>
              <a:tblPr firstRow="1" bandRow="1"/>
              <a:tblGrid>
                <a:gridCol w="288032">
                  <a:extLst>
                    <a:ext uri="{9D8B030D-6E8A-4147-A177-3AD203B41FA5}">
                      <a16:colId xmlns:a16="http://schemas.microsoft.com/office/drawing/2014/main" val="1685488462"/>
                    </a:ext>
                  </a:extLst>
                </a:gridCol>
                <a:gridCol w="5472608">
                  <a:extLst>
                    <a:ext uri="{9D8B030D-6E8A-4147-A177-3AD203B41FA5}">
                      <a16:colId xmlns:a16="http://schemas.microsoft.com/office/drawing/2014/main" val="1506207868"/>
                    </a:ext>
                  </a:extLst>
                </a:gridCol>
              </a:tblGrid>
              <a:tr h="26929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indent="0" algn="r" fontAlgn="ctr"/>
                      <a:r>
                        <a:rPr lang="en-US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5</a:t>
                      </a:r>
                    </a:p>
                  </a:txBody>
                  <a:tcPr marL="0" marR="108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algn="l" fontAlgn="ctr"/>
                      <a:r>
                        <a:rPr lang="en-US" altLang="ko-KR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Architectural Style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846457"/>
                  </a:ext>
                </a:extLst>
              </a:tr>
              <a:tr h="26929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algn="r" fontAlgn="ctr"/>
                      <a:r>
                        <a:rPr lang="en-US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6</a:t>
                      </a:r>
                    </a:p>
                  </a:txBody>
                  <a:tcPr marL="0" marR="108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algn="l" fontAlgn="ctr"/>
                      <a:r>
                        <a:rPr lang="en-US" altLang="ko-KR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UI/UX Design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2336521"/>
                  </a:ext>
                </a:extLst>
              </a:tr>
              <a:tr h="26929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7</a:t>
                      </a:r>
                    </a:p>
                  </a:txBody>
                  <a:tcPr marL="0" marR="108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Design Patterns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5622792"/>
                  </a:ext>
                </a:extLst>
              </a:tr>
            </a:tbl>
          </a:graphicData>
        </a:graphic>
      </p:graphicFrame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04CF87-9BEF-4C2C-8FE3-16494754D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</p:spPr>
        <p:txBody>
          <a:bodyPr/>
          <a:lstStyle/>
          <a:p>
            <a:fld id="{7F9EB75D-2256-4B29-8D48-77222467136F}" type="slidenum">
              <a:rPr lang="ko-KR" altLang="en-US" smtClean="0"/>
              <a:pPr/>
              <a:t>11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24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Noto Sans CJK KR Thin" pitchFamily="34" charset="-127"/>
                <a:ea typeface="Noto Sans CJK KR Thin" pitchFamily="34" charset="-127"/>
              </a:rPr>
              <a:t>5. Architectural </a:t>
            </a:r>
            <a:r>
              <a:rPr lang="en-US" altLang="ko-KR" sz="2800" dirty="0">
                <a:solidFill>
                  <a:srgbClr val="FFC000"/>
                </a:solidFill>
              </a:rPr>
              <a:t>Style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2123" y="1268760"/>
            <a:ext cx="9937104" cy="6805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14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 application will follow layered architecture, more specifically MVC model.</a:t>
            </a:r>
          </a:p>
          <a:p>
            <a:pPr algn="just">
              <a:lnSpc>
                <a:spcPct val="114000"/>
              </a:lnSpc>
            </a:pP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0" y="0"/>
            <a:ext cx="1080135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1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0F3C53-06A8-411E-B5B7-7351B03CF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12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  <p:sp>
        <p:nvSpPr>
          <p:cNvPr id="16" name="직사각형 3">
            <a:extLst>
              <a:ext uri="{FF2B5EF4-FFF2-40B4-BE49-F238E27FC236}">
                <a16:creationId xmlns:a16="http://schemas.microsoft.com/office/drawing/2014/main" id="{B52F0436-1FD3-4BCE-8A77-C1033BE84927}"/>
              </a:ext>
            </a:extLst>
          </p:cNvPr>
          <p:cNvSpPr/>
          <p:nvPr/>
        </p:nvSpPr>
        <p:spPr>
          <a:xfrm>
            <a:off x="8425011" y="2627633"/>
            <a:ext cx="1266698" cy="3297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14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View</a:t>
            </a:r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F4269004-B83E-4AE7-A48E-F5950D0F15DC}"/>
              </a:ext>
            </a:extLst>
          </p:cNvPr>
          <p:cNvSpPr/>
          <p:nvPr/>
        </p:nvSpPr>
        <p:spPr>
          <a:xfrm>
            <a:off x="8425011" y="5392418"/>
            <a:ext cx="1266698" cy="3297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14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Model</a:t>
            </a:r>
          </a:p>
        </p:txBody>
      </p:sp>
      <p:sp>
        <p:nvSpPr>
          <p:cNvPr id="18" name="직사각형 3">
            <a:extLst>
              <a:ext uri="{FF2B5EF4-FFF2-40B4-BE49-F238E27FC236}">
                <a16:creationId xmlns:a16="http://schemas.microsoft.com/office/drawing/2014/main" id="{8DEFFE70-CFA0-405F-8267-6251C5BA919B}"/>
              </a:ext>
            </a:extLst>
          </p:cNvPr>
          <p:cNvSpPr/>
          <p:nvPr/>
        </p:nvSpPr>
        <p:spPr>
          <a:xfrm>
            <a:off x="8425011" y="4010026"/>
            <a:ext cx="1266698" cy="3297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14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Controller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B672C09-D843-4672-919A-55D54BC0FA83}"/>
              </a:ext>
            </a:extLst>
          </p:cNvPr>
          <p:cNvGrpSpPr/>
          <p:nvPr/>
        </p:nvGrpSpPr>
        <p:grpSpPr>
          <a:xfrm>
            <a:off x="1180017" y="3566573"/>
            <a:ext cx="7056784" cy="1216613"/>
            <a:chOff x="576139" y="3450389"/>
            <a:chExt cx="7056784" cy="121661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00F147B-EFAD-4E15-BD5D-0BF44059A4EC}"/>
                </a:ext>
              </a:extLst>
            </p:cNvPr>
            <p:cNvSpPr/>
            <p:nvPr/>
          </p:nvSpPr>
          <p:spPr>
            <a:xfrm>
              <a:off x="576139" y="3450389"/>
              <a:ext cx="7056784" cy="121661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F3D324B-9C71-4FFD-A50D-95DDF0089084}"/>
                </a:ext>
              </a:extLst>
            </p:cNvPr>
            <p:cNvSpPr/>
            <p:nvPr/>
          </p:nvSpPr>
          <p:spPr>
            <a:xfrm>
              <a:off x="690658" y="3552082"/>
              <a:ext cx="2134303" cy="101322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Alarm</a:t>
              </a:r>
              <a:endParaRPr lang="ko-KR" alt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467F6A5-73DD-49F8-A647-B6C98D64D367}"/>
                </a:ext>
              </a:extLst>
            </p:cNvPr>
            <p:cNvSpPr/>
            <p:nvPr/>
          </p:nvSpPr>
          <p:spPr>
            <a:xfrm>
              <a:off x="3022274" y="3552082"/>
              <a:ext cx="2134303" cy="101322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Note Filter</a:t>
              </a:r>
              <a:endParaRPr lang="ko-KR" alt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ED1D2B0-8A59-4387-9054-00E350303CD3}"/>
                </a:ext>
              </a:extLst>
            </p:cNvPr>
            <p:cNvSpPr/>
            <p:nvPr/>
          </p:nvSpPr>
          <p:spPr>
            <a:xfrm>
              <a:off x="5353891" y="3552082"/>
              <a:ext cx="2134303" cy="101322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Navigation</a:t>
              </a:r>
              <a:endParaRPr lang="ko-KR" alt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F053D5E-E16B-4057-A392-F526138C6CAC}"/>
              </a:ext>
            </a:extLst>
          </p:cNvPr>
          <p:cNvGrpSpPr/>
          <p:nvPr/>
        </p:nvGrpSpPr>
        <p:grpSpPr>
          <a:xfrm>
            <a:off x="1180017" y="4948965"/>
            <a:ext cx="7056784" cy="1216613"/>
            <a:chOff x="576139" y="4854545"/>
            <a:chExt cx="7056784" cy="121661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F0BB454-A7AC-47C2-957B-E76755897486}"/>
                </a:ext>
              </a:extLst>
            </p:cNvPr>
            <p:cNvSpPr/>
            <p:nvPr/>
          </p:nvSpPr>
          <p:spPr>
            <a:xfrm>
              <a:off x="576139" y="4854545"/>
              <a:ext cx="7056784" cy="121661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BA6129F-5399-4CDF-AD00-5942A0A9F585}"/>
                </a:ext>
              </a:extLst>
            </p:cNvPr>
            <p:cNvSpPr/>
            <p:nvPr/>
          </p:nvSpPr>
          <p:spPr>
            <a:xfrm>
              <a:off x="4190833" y="4956238"/>
              <a:ext cx="3312368" cy="101322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Note</a:t>
              </a:r>
              <a:endParaRPr lang="ko-KR" alt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90A56BE-5684-48AE-88BD-648A6E3CE055}"/>
                </a:ext>
              </a:extLst>
            </p:cNvPr>
            <p:cNvSpPr/>
            <p:nvPr/>
          </p:nvSpPr>
          <p:spPr>
            <a:xfrm>
              <a:off x="690255" y="4956238"/>
              <a:ext cx="3312368" cy="101322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Course</a:t>
              </a:r>
              <a:endParaRPr lang="ko-KR" alt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EB7320B-E86C-4F5D-882F-D1661CB66C0C}"/>
              </a:ext>
            </a:extLst>
          </p:cNvPr>
          <p:cNvGrpSpPr/>
          <p:nvPr/>
        </p:nvGrpSpPr>
        <p:grpSpPr>
          <a:xfrm>
            <a:off x="1180017" y="2184180"/>
            <a:ext cx="7056784" cy="1216613"/>
            <a:chOff x="576139" y="2089760"/>
            <a:chExt cx="7056784" cy="121661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F843287-F135-4265-8B76-58D3E32D7463}"/>
                </a:ext>
              </a:extLst>
            </p:cNvPr>
            <p:cNvSpPr/>
            <p:nvPr/>
          </p:nvSpPr>
          <p:spPr>
            <a:xfrm>
              <a:off x="576139" y="2089760"/>
              <a:ext cx="7056784" cy="121661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3B91D59-44ED-4649-867A-2AD4D532576A}"/>
                </a:ext>
              </a:extLst>
            </p:cNvPr>
            <p:cNvSpPr/>
            <p:nvPr/>
          </p:nvSpPr>
          <p:spPr>
            <a:xfrm>
              <a:off x="690255" y="2191453"/>
              <a:ext cx="2134303" cy="101322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Weekly Calendar</a:t>
              </a:r>
              <a:endParaRPr lang="ko-KR" alt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9AE7E7E-1FD0-4BFC-BED1-2E35E14C5892}"/>
                </a:ext>
              </a:extLst>
            </p:cNvPr>
            <p:cNvSpPr/>
            <p:nvPr/>
          </p:nvSpPr>
          <p:spPr>
            <a:xfrm>
              <a:off x="3021871" y="2191453"/>
              <a:ext cx="2134303" cy="101322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Lecture List</a:t>
              </a:r>
              <a:endParaRPr lang="ko-KR" alt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46BAC50-8212-4313-843C-BF006E9B6A85}"/>
                </a:ext>
              </a:extLst>
            </p:cNvPr>
            <p:cNvSpPr/>
            <p:nvPr/>
          </p:nvSpPr>
          <p:spPr>
            <a:xfrm>
              <a:off x="5353488" y="2191453"/>
              <a:ext cx="2134303" cy="101322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Note List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76441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Noto Sans CJK KR Thin" pitchFamily="34" charset="-127"/>
                <a:ea typeface="Noto Sans CJK KR Thin" pitchFamily="34" charset="-127"/>
              </a:rPr>
              <a:t>6. UI/UX </a:t>
            </a:r>
            <a:r>
              <a:rPr lang="en-US" altLang="ko-KR" sz="2800" dirty="0">
                <a:solidFill>
                  <a:srgbClr val="FFC000"/>
                </a:solidFill>
              </a:rPr>
              <a:t>Design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2123" y="1268760"/>
            <a:ext cx="9937104" cy="20840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14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 UI consists of three main interface</a:t>
            </a:r>
          </a:p>
          <a:p>
            <a:pPr marL="342900" indent="-34290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Weekly Schedule</a:t>
            </a:r>
          </a:p>
          <a:p>
            <a:pPr marL="342900" indent="-34290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Course management</a:t>
            </a:r>
          </a:p>
          <a:p>
            <a:pPr marL="342900" indent="-34290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To do list</a:t>
            </a:r>
          </a:p>
          <a:p>
            <a:pPr algn="just">
              <a:lnSpc>
                <a:spcPct val="114000"/>
              </a:lnSpc>
            </a:pP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algn="just">
              <a:lnSpc>
                <a:spcPct val="114000"/>
              </a:lnSpc>
            </a:pP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0" y="0"/>
            <a:ext cx="1080135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1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0F3C53-06A8-411E-B5B7-7351B03CF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13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  <p:pic>
        <p:nvPicPr>
          <p:cNvPr id="7" name="图片 6" descr="图形用户界面&#10;&#10;描述已自动生成">
            <a:extLst>
              <a:ext uri="{FF2B5EF4-FFF2-40B4-BE49-F238E27FC236}">
                <a16:creationId xmlns:a16="http://schemas.microsoft.com/office/drawing/2014/main" id="{2CCDC3F7-9724-5747-A23D-EE41787C80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23" y="3063875"/>
            <a:ext cx="4991731" cy="3173437"/>
          </a:xfrm>
          <a:prstGeom prst="rect">
            <a:avLst/>
          </a:prstGeom>
        </p:spPr>
      </p:pic>
      <p:pic>
        <p:nvPicPr>
          <p:cNvPr id="11" name="图片 10" descr="图形用户界面, 应用程序&#10;&#10;描述已自动生成">
            <a:extLst>
              <a:ext uri="{FF2B5EF4-FFF2-40B4-BE49-F238E27FC236}">
                <a16:creationId xmlns:a16="http://schemas.microsoft.com/office/drawing/2014/main" id="{7354C2AE-E3CF-2A42-A668-B8D2AE94D3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086" y="3063875"/>
            <a:ext cx="5032323" cy="317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97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Noto Sans CJK KR Thin" pitchFamily="34" charset="-127"/>
                <a:ea typeface="Noto Sans CJK KR Thin" pitchFamily="34" charset="-127"/>
              </a:rPr>
              <a:t>7. Design </a:t>
            </a:r>
            <a:r>
              <a:rPr lang="en-US" altLang="ko-KR" sz="2800" dirty="0">
                <a:solidFill>
                  <a:srgbClr val="FFC000"/>
                </a:solidFill>
              </a:rPr>
              <a:t>Patterns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2123" y="1268760"/>
            <a:ext cx="9937104" cy="41061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Three design patterns in action:</a:t>
            </a:r>
          </a:p>
          <a:p>
            <a:pPr algn="just">
              <a:lnSpc>
                <a:spcPct val="150000"/>
              </a:lnSpc>
            </a:pP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Observer pattern</a:t>
            </a:r>
          </a:p>
          <a:p>
            <a:pPr marL="800100" lvl="1" indent="-342900" algn="just">
              <a:lnSpc>
                <a:spcPct val="150000"/>
              </a:lnSpc>
              <a:buFont typeface="Noto Sans CJK KR DemiLight" panose="020B0600000101010101" charset="-127"/>
              <a:buChar char="▫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used to run MVC model fluently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Builder</a:t>
            </a:r>
          </a:p>
          <a:p>
            <a:pPr marL="800100" lvl="1" indent="-342900" algn="just">
              <a:lnSpc>
                <a:spcPct val="150000"/>
              </a:lnSpc>
              <a:buFont typeface="Noto Sans CJK KR DemiLight" panose="020B0600000101010101" charset="-127"/>
              <a:buChar char="▫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used to construct calendar items and note objects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Singleton</a:t>
            </a:r>
          </a:p>
          <a:p>
            <a:pPr marL="800100" lvl="1" indent="-342900" algn="just">
              <a:lnSpc>
                <a:spcPct val="150000"/>
              </a:lnSpc>
              <a:buFont typeface="Noto Sans CJK KR DemiLight" panose="020B0600000101010101" charset="-127"/>
              <a:buChar char="▫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used to keep consistent model through out the application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0" y="0"/>
            <a:ext cx="1080135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1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0F3C53-06A8-411E-B5B7-7351B03CF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14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2510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00" dirty="0">
                <a:latin typeface="Noto Sans CJK KR Thin" pitchFamily="34" charset="-127"/>
                <a:ea typeface="Noto Sans CJK KR Thin" pitchFamily="34" charset="-127"/>
              </a:rPr>
              <a:t>INDE</a:t>
            </a:r>
            <a:r>
              <a:rPr lang="en-US" altLang="ko-KR" dirty="0">
                <a:solidFill>
                  <a:srgbClr val="FFC000"/>
                </a:solidFill>
              </a:rPr>
              <a:t>X</a:t>
            </a:r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477121"/>
              </p:ext>
            </p:extLst>
          </p:nvPr>
        </p:nvGraphicFramePr>
        <p:xfrm>
          <a:off x="1332223" y="1587365"/>
          <a:ext cx="8136904" cy="4649941"/>
        </p:xfrm>
        <a:graphic>
          <a:graphicData uri="http://schemas.openxmlformats.org/drawingml/2006/table">
            <a:tbl>
              <a:tblPr firstRow="1" bandRow="1"/>
              <a:tblGrid>
                <a:gridCol w="2880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62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11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08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7967">
                <a:tc>
                  <a:txBody>
                    <a:bodyPr/>
                    <a:lstStyle/>
                    <a:p>
                      <a:pPr marL="0" indent="0" algn="r" fontAlgn="ctr"/>
                      <a:endParaRPr lang="en-US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indent="0" algn="l" fontAlgn="ctr"/>
                      <a:r>
                        <a:rPr lang="en-US" altLang="ko-KR" sz="14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Part 1 – Planning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l" fontAlgn="ctr">
                        <a:buFontTx/>
                        <a:buNone/>
                      </a:pPr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5828390"/>
                  </a:ext>
                </a:extLst>
              </a:tr>
              <a:tr h="342604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indent="0" algn="r" fontAlgn="ctr"/>
                      <a:r>
                        <a:rPr lang="en-US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1</a:t>
                      </a: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indent="0" algn="l" fontAlgn="ctr"/>
                      <a:r>
                        <a:rPr lang="en-US" altLang="ko-KR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Purpose and Usage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l" fontAlgn="ctr">
                        <a:buFontTx/>
                        <a:buNone/>
                      </a:pPr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604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algn="r" fontAlgn="ctr"/>
                      <a:r>
                        <a:rPr lang="en-US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2</a:t>
                      </a: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Target Users and Major Features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604">
                <a:tc>
                  <a:txBody>
                    <a:bodyPr/>
                    <a:lstStyle/>
                    <a:p>
                      <a:pPr marL="0" marR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1600485"/>
                  </a:ext>
                </a:extLst>
              </a:tr>
              <a:tr h="407967">
                <a:tc>
                  <a:txBody>
                    <a:bodyPr/>
                    <a:lstStyle/>
                    <a:p>
                      <a:pPr marL="0" marR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Part 2 – Requirements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3388399"/>
                  </a:ext>
                </a:extLst>
              </a:tr>
              <a:tr h="342604">
                <a:tc>
                  <a:txBody>
                    <a:bodyPr/>
                    <a:lstStyle/>
                    <a:p>
                      <a:pPr marL="0" marR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3</a:t>
                      </a: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User Interview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604">
                <a:tc>
                  <a:txBody>
                    <a:bodyPr/>
                    <a:lstStyle/>
                    <a:p>
                      <a:pPr marL="0" indent="0" algn="r" fontAlgn="ctr"/>
                      <a:r>
                        <a:rPr lang="en-US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4</a:t>
                      </a: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Functional and Non-Functional Requirements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2604">
                <a:tc>
                  <a:txBody>
                    <a:bodyPr/>
                    <a:lstStyle/>
                    <a:p>
                      <a:pPr marL="0" indent="0" algn="r" fontAlgn="ctr"/>
                      <a:endParaRPr lang="en-US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5439237"/>
                  </a:ext>
                </a:extLst>
              </a:tr>
              <a:tr h="407967">
                <a:tc>
                  <a:txBody>
                    <a:bodyPr/>
                    <a:lstStyle/>
                    <a:p>
                      <a:pPr marL="0" indent="0" algn="r" fontAlgn="ctr"/>
                      <a:endParaRPr lang="en-US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Part 3 – Analysis &amp; Design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921667"/>
                  </a:ext>
                </a:extLst>
              </a:tr>
              <a:tr h="342604">
                <a:tc>
                  <a:txBody>
                    <a:bodyPr/>
                    <a:lstStyle/>
                    <a:p>
                      <a:pPr marL="0" indent="0" algn="r" fontAlgn="ctr"/>
                      <a:r>
                        <a:rPr lang="en-US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5</a:t>
                      </a: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Architectural Style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2604">
                <a:tc>
                  <a:txBody>
                    <a:bodyPr/>
                    <a:lstStyle/>
                    <a:p>
                      <a:pPr marL="0" indent="0" algn="r" fontAlgn="ctr"/>
                      <a:r>
                        <a:rPr lang="en-US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6</a:t>
                      </a: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UI/UX Design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2604">
                <a:tc>
                  <a:txBody>
                    <a:bodyPr/>
                    <a:lstStyle/>
                    <a:p>
                      <a:pPr marL="0" indent="0" algn="r" fontAlgn="ctr"/>
                      <a:r>
                        <a:rPr lang="en-US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7</a:t>
                      </a: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Design Patterns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2604">
                <a:tc>
                  <a:txBody>
                    <a:bodyPr/>
                    <a:lstStyle/>
                    <a:p>
                      <a:pPr marL="0" indent="0" algn="r" fontAlgn="ctr"/>
                      <a:endParaRPr lang="en-US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0" marR="10800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spc="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Noto Sans CJK KR DemiLight" pitchFamily="34" charset="-127"/>
                        <a:ea typeface="Noto Sans CJK KR DemiLight" pitchFamily="34" charset="-127"/>
                      </a:endParaRPr>
                    </a:p>
                  </a:txBody>
                  <a:tcPr marL="117762" marR="117762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14" name="직선 연결선 13"/>
          <p:cNvCxnSpPr/>
          <p:nvPr/>
        </p:nvCxnSpPr>
        <p:spPr>
          <a:xfrm>
            <a:off x="1361975" y="1363978"/>
            <a:ext cx="324000" cy="0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6F5EFEB-ABA6-493F-91FC-631AFA4B2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2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0" y="3213556"/>
            <a:ext cx="5400675" cy="430887"/>
          </a:xfrm>
        </p:spPr>
        <p:txBody>
          <a:bodyPr/>
          <a:lstStyle/>
          <a:p>
            <a:r>
              <a:rPr lang="en-US" altLang="ko-KR" sz="2800" spc="-100" dirty="0">
                <a:latin typeface="Noto Sans CJK KR Thin" pitchFamily="34" charset="-127"/>
                <a:ea typeface="Noto Sans CJK KR Thin" pitchFamily="34" charset="-127"/>
              </a:rPr>
              <a:t>Part</a:t>
            </a:r>
            <a:r>
              <a:rPr lang="ko-KR" altLang="en-US" sz="2800" spc="-100" dirty="0">
                <a:latin typeface="Noto Sans CJK KR Thin" pitchFamily="34" charset="-127"/>
                <a:ea typeface="Noto Sans CJK KR Thin" pitchFamily="34" charset="-127"/>
              </a:rPr>
              <a:t> </a:t>
            </a:r>
            <a:r>
              <a:rPr lang="en-US" altLang="ko-KR" sz="2800" spc="-100" dirty="0">
                <a:latin typeface="Noto Sans CJK KR Thin" pitchFamily="34" charset="-127"/>
                <a:ea typeface="Noto Sans CJK KR Thin" pitchFamily="34" charset="-127"/>
              </a:rPr>
              <a:t>1 – Plann</a:t>
            </a:r>
            <a:r>
              <a:rPr lang="en-US" altLang="ko-KR" sz="2800" dirty="0">
                <a:solidFill>
                  <a:srgbClr val="FFC000"/>
                </a:solidFill>
              </a:rPr>
              <a:t>ing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653B170-AAF2-4798-A391-DA6B28773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226298"/>
              </p:ext>
            </p:extLst>
          </p:nvPr>
        </p:nvGraphicFramePr>
        <p:xfrm>
          <a:off x="5406330" y="3159709"/>
          <a:ext cx="5760640" cy="538580"/>
        </p:xfrm>
        <a:graphic>
          <a:graphicData uri="http://schemas.openxmlformats.org/drawingml/2006/table">
            <a:tbl>
              <a:tblPr firstRow="1" bandRow="1"/>
              <a:tblGrid>
                <a:gridCol w="288032">
                  <a:extLst>
                    <a:ext uri="{9D8B030D-6E8A-4147-A177-3AD203B41FA5}">
                      <a16:colId xmlns:a16="http://schemas.microsoft.com/office/drawing/2014/main" val="1685488462"/>
                    </a:ext>
                  </a:extLst>
                </a:gridCol>
                <a:gridCol w="5472608">
                  <a:extLst>
                    <a:ext uri="{9D8B030D-6E8A-4147-A177-3AD203B41FA5}">
                      <a16:colId xmlns:a16="http://schemas.microsoft.com/office/drawing/2014/main" val="1506207868"/>
                    </a:ext>
                  </a:extLst>
                </a:gridCol>
              </a:tblGrid>
              <a:tr h="26929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indent="0" algn="r" fontAlgn="ctr"/>
                      <a:r>
                        <a:rPr lang="en-US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1</a:t>
                      </a:r>
                    </a:p>
                  </a:txBody>
                  <a:tcPr marL="0" marR="108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indent="0" algn="l" fontAlgn="ctr"/>
                      <a:r>
                        <a:rPr lang="en-US" altLang="ko-KR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Purpose and Usage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846457"/>
                  </a:ext>
                </a:extLst>
              </a:tr>
              <a:tr h="26929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algn="r" fontAlgn="ctr"/>
                      <a:r>
                        <a:rPr lang="en-US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2</a:t>
                      </a:r>
                    </a:p>
                  </a:txBody>
                  <a:tcPr marL="0" marR="108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Target Users and Major Features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2336521"/>
                  </a:ext>
                </a:extLst>
              </a:tr>
            </a:tbl>
          </a:graphicData>
        </a:graphic>
      </p:graphicFrame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04CF87-9BEF-4C2C-8FE3-16494754D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</p:spPr>
        <p:txBody>
          <a:bodyPr/>
          <a:lstStyle/>
          <a:p>
            <a:fld id="{7F9EB75D-2256-4B29-8D48-77222467136F}" type="slidenum">
              <a:rPr lang="ko-KR" altLang="en-US" smtClean="0"/>
              <a:pPr/>
              <a:t>3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773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Noto Sans CJK KR Thin" pitchFamily="34" charset="-127"/>
                <a:ea typeface="Noto Sans CJK KR Thin" pitchFamily="34" charset="-127"/>
              </a:rPr>
              <a:t>1. Purpose and </a:t>
            </a:r>
            <a:r>
              <a:rPr lang="en-US" altLang="ko-KR" sz="2800" dirty="0">
                <a:solidFill>
                  <a:srgbClr val="FFC000"/>
                </a:solidFill>
              </a:rPr>
              <a:t>Usage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2123" y="1268760"/>
            <a:ext cx="9937104" cy="41061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 purpose of this application is to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keep track of events and schedules of school life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organize daily events by each classes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classes function as semi folder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 application is designed so that users can </a:t>
            </a:r>
          </a:p>
          <a:p>
            <a:pPr marL="914400" lvl="1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grasp an overview of one’s weekly schedule</a:t>
            </a:r>
          </a:p>
          <a:p>
            <a:pPr marL="914400" lvl="1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leave quick notes regarding certain class</a:t>
            </a:r>
          </a:p>
          <a:p>
            <a:pPr marL="914400" lvl="1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leave a reminder for oneself regarding certain class</a:t>
            </a: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0" y="0"/>
            <a:ext cx="1080135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1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0F3C53-06A8-411E-B5B7-7351B03CF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4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Noto Sans CJK KR Thin" pitchFamily="34" charset="-127"/>
                <a:ea typeface="Noto Sans CJK KR Thin" pitchFamily="34" charset="-127"/>
              </a:rPr>
              <a:t>2. Target Users and </a:t>
            </a:r>
            <a:r>
              <a:rPr lang="en-US" altLang="ko-KR" sz="2800" dirty="0">
                <a:solidFill>
                  <a:srgbClr val="FFC000"/>
                </a:solidFill>
              </a:rPr>
              <a:t>Major Features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2123" y="1268760"/>
            <a:ext cx="9937104" cy="36444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 application is targeted for students but anyone with regular weekly schedules can benefit from using this application.</a:t>
            </a:r>
          </a:p>
          <a:p>
            <a:pPr algn="just">
              <a:lnSpc>
                <a:spcPct val="150000"/>
              </a:lnSpc>
            </a:pP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 application provides: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Weekly calendar with lecture schedule of all courses on it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Capability to take notes under each courses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Capability to search notes via keywords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Capability to set alarm for specific notes at specific date and time</a:t>
            </a: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0" y="0"/>
            <a:ext cx="1080135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1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0F3C53-06A8-411E-B5B7-7351B03CF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5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558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0" y="3213556"/>
            <a:ext cx="5400675" cy="430887"/>
          </a:xfrm>
        </p:spPr>
        <p:txBody>
          <a:bodyPr/>
          <a:lstStyle/>
          <a:p>
            <a:r>
              <a:rPr lang="en-US" altLang="ko-KR" sz="2800" spc="-100" dirty="0">
                <a:latin typeface="Noto Sans CJK KR Thin" pitchFamily="34" charset="-127"/>
                <a:ea typeface="Noto Sans CJK KR Thin" pitchFamily="34" charset="-127"/>
              </a:rPr>
              <a:t>Part</a:t>
            </a:r>
            <a:r>
              <a:rPr lang="ko-KR" altLang="en-US" sz="2800" spc="-100" dirty="0">
                <a:latin typeface="Noto Sans CJK KR Thin" pitchFamily="34" charset="-127"/>
                <a:ea typeface="Noto Sans CJK KR Thin" pitchFamily="34" charset="-127"/>
              </a:rPr>
              <a:t> </a:t>
            </a:r>
            <a:r>
              <a:rPr lang="en-US" altLang="ko-KR" sz="2800" spc="-100" dirty="0">
                <a:latin typeface="Noto Sans CJK KR Thin" pitchFamily="34" charset="-127"/>
                <a:ea typeface="Noto Sans CJK KR Thin" pitchFamily="34" charset="-127"/>
              </a:rPr>
              <a:t>2 – Require</a:t>
            </a:r>
            <a:r>
              <a:rPr lang="en-US" altLang="ko-KR" sz="2800" dirty="0">
                <a:solidFill>
                  <a:srgbClr val="FFC000"/>
                </a:solidFill>
              </a:rPr>
              <a:t>ments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653B170-AAF2-4798-A391-DA6B28773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192965"/>
              </p:ext>
            </p:extLst>
          </p:nvPr>
        </p:nvGraphicFramePr>
        <p:xfrm>
          <a:off x="5406330" y="3159709"/>
          <a:ext cx="5760640" cy="538580"/>
        </p:xfrm>
        <a:graphic>
          <a:graphicData uri="http://schemas.openxmlformats.org/drawingml/2006/table">
            <a:tbl>
              <a:tblPr firstRow="1" bandRow="1"/>
              <a:tblGrid>
                <a:gridCol w="288032">
                  <a:extLst>
                    <a:ext uri="{9D8B030D-6E8A-4147-A177-3AD203B41FA5}">
                      <a16:colId xmlns:a16="http://schemas.microsoft.com/office/drawing/2014/main" val="1685488462"/>
                    </a:ext>
                  </a:extLst>
                </a:gridCol>
                <a:gridCol w="5472608">
                  <a:extLst>
                    <a:ext uri="{9D8B030D-6E8A-4147-A177-3AD203B41FA5}">
                      <a16:colId xmlns:a16="http://schemas.microsoft.com/office/drawing/2014/main" val="1506207868"/>
                    </a:ext>
                  </a:extLst>
                </a:gridCol>
              </a:tblGrid>
              <a:tr h="26929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indent="0" algn="r" fontAlgn="ctr"/>
                      <a:r>
                        <a:rPr lang="en-US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3</a:t>
                      </a:r>
                    </a:p>
                  </a:txBody>
                  <a:tcPr marL="0" marR="108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User Interview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846457"/>
                  </a:ext>
                </a:extLst>
              </a:tr>
              <a:tr h="26929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algn="r" fontAlgn="ctr"/>
                      <a:r>
                        <a:rPr lang="en-US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4</a:t>
                      </a:r>
                    </a:p>
                  </a:txBody>
                  <a:tcPr marL="0" marR="108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</a:defRPr>
                      </a:lvl9pPr>
                    </a:lstStyle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u="none" strike="noStrike" spc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Noto Sans CJK KR DemiLight" pitchFamily="34" charset="-127"/>
                          <a:ea typeface="Noto Sans CJK KR DemiLight" pitchFamily="34" charset="-127"/>
                        </a:rPr>
                        <a:t>Functional and Non-Functional Requirements</a:t>
                      </a:r>
                    </a:p>
                  </a:txBody>
                  <a:tcPr marL="72000" marR="0"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2336521"/>
                  </a:ext>
                </a:extLst>
              </a:tr>
            </a:tbl>
          </a:graphicData>
        </a:graphic>
      </p:graphicFrame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04CF87-9BEF-4C2C-8FE3-16494754D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53888" y="6356352"/>
            <a:ext cx="2520315" cy="365125"/>
          </a:xfrm>
        </p:spPr>
        <p:txBody>
          <a:bodyPr/>
          <a:lstStyle/>
          <a:p>
            <a:fld id="{7F9EB75D-2256-4B29-8D48-77222467136F}" type="slidenum">
              <a:rPr lang="ko-KR" altLang="en-US" smtClean="0"/>
              <a:pPr/>
              <a:t>6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5457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Noto Sans CJK KR Thin" pitchFamily="34" charset="-127"/>
                <a:ea typeface="Noto Sans CJK KR Thin" pitchFamily="34" charset="-127"/>
              </a:rPr>
              <a:t>3. User </a:t>
            </a:r>
            <a:r>
              <a:rPr lang="en-US" altLang="ko-KR" sz="2800" dirty="0">
                <a:solidFill>
                  <a:srgbClr val="FFC000"/>
                </a:solidFill>
              </a:rPr>
              <a:t>Interview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2123" y="1268760"/>
            <a:ext cx="9937104" cy="41938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14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Experience with Note Taking Application</a:t>
            </a:r>
          </a:p>
          <a:p>
            <a:pPr algn="just">
              <a:lnSpc>
                <a:spcPct val="114000"/>
              </a:lnSpc>
            </a:pP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algn="just">
              <a:lnSpc>
                <a:spcPct val="114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Used such application for:</a:t>
            </a:r>
          </a:p>
          <a:p>
            <a:pPr marL="285750" indent="-28575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Assignments</a:t>
            </a:r>
          </a:p>
          <a:p>
            <a:pPr marL="285750" indent="-28575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Course and lecture notes</a:t>
            </a:r>
          </a:p>
          <a:p>
            <a:pPr algn="just">
              <a:lnSpc>
                <a:spcPct val="114000"/>
              </a:lnSpc>
            </a:pP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algn="just">
              <a:lnSpc>
                <a:spcPct val="114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Haven’t used such application because:</a:t>
            </a:r>
          </a:p>
          <a:p>
            <a:pPr marL="342900" indent="-34290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It does not want to invest time on learning how to use such applications</a:t>
            </a:r>
          </a:p>
          <a:p>
            <a:pPr marL="342900" indent="-34290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There are too many redundant functionalities</a:t>
            </a:r>
          </a:p>
          <a:p>
            <a:pPr marL="342900" indent="-34290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Calendar application serves all needs for taking notes</a:t>
            </a:r>
          </a:p>
          <a:p>
            <a:pPr algn="just">
              <a:lnSpc>
                <a:spcPct val="114000"/>
              </a:lnSpc>
            </a:pP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algn="just">
              <a:lnSpc>
                <a:spcPct val="114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Preferred platform:</a:t>
            </a:r>
          </a:p>
          <a:p>
            <a:pPr marL="285750" indent="-28575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Smart phone</a:t>
            </a:r>
          </a:p>
          <a:p>
            <a:pPr marL="285750" indent="-28575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Tablet</a:t>
            </a:r>
          </a:p>
          <a:p>
            <a:pPr marL="285750" indent="-28575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PC</a:t>
            </a: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0" y="0"/>
            <a:ext cx="1080135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1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0F3C53-06A8-411E-B5B7-7351B03CF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7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5695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Noto Sans CJK KR Thin" pitchFamily="34" charset="-127"/>
                <a:ea typeface="Noto Sans CJK KR Thin" pitchFamily="34" charset="-127"/>
              </a:rPr>
              <a:t>3. User </a:t>
            </a:r>
            <a:r>
              <a:rPr lang="en-US" altLang="ko-KR" sz="2800" dirty="0">
                <a:solidFill>
                  <a:srgbClr val="FFC000"/>
                </a:solidFill>
              </a:rPr>
              <a:t>Interview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2123" y="1268760"/>
            <a:ext cx="9937104" cy="32800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Preferred features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To-do list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Checkbox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Allow attachment of pictures and screenshots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No handwriting – handwriting on phone never works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Shortcuts for creating notes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Tags on notes for filters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Order by time</a:t>
            </a: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0" y="0"/>
            <a:ext cx="1080135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1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0F3C53-06A8-411E-B5B7-7351B03CF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8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622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Noto Sans CJK KR Thin" pitchFamily="34" charset="-127"/>
                <a:ea typeface="Noto Sans CJK KR Thin" pitchFamily="34" charset="-127"/>
              </a:rPr>
              <a:t>4. Functional and Non-Functional </a:t>
            </a:r>
            <a:r>
              <a:rPr lang="en-US" altLang="ko-KR" sz="2800" dirty="0">
                <a:solidFill>
                  <a:srgbClr val="FFC000"/>
                </a:solidFill>
              </a:rPr>
              <a:t>Requirements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2123" y="1268760"/>
            <a:ext cx="9937104" cy="44019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14000"/>
              </a:lnSpc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functional requirements</a:t>
            </a:r>
          </a:p>
          <a:p>
            <a:pPr marL="342900" indent="-34290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Notes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Create/Edit/Delete functionality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View with collection of notes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Search by keyword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Group by classes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Images attachment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Alarm</a:t>
            </a:r>
          </a:p>
          <a:p>
            <a:pPr marL="342900" indent="-342900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Calendar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Weekly calendar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Show Lecture schedule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Create quick notes</a:t>
            </a:r>
          </a:p>
          <a:p>
            <a:pPr marL="800100" lvl="1" indent="-342900" algn="just">
              <a:lnSpc>
                <a:spcPct val="114000"/>
              </a:lnSpc>
              <a:buFont typeface="Noto Sans" panose="020B0502040504020204" pitchFamily="34" charset="0"/>
              <a:buChar char="◦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Navigation to page with notes upon lecture pressed</a:t>
            </a: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0" y="0"/>
            <a:ext cx="1080135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1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0F3C53-06A8-411E-B5B7-7351B03CF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9EB75D-2256-4B29-8D48-77222467136F}" type="slidenum">
              <a:rPr lang="ko-KR" altLang="en-US" smtClean="0"/>
              <a:pPr/>
              <a:t>9</a:t>
            </a:fld>
            <a:r>
              <a:rPr lang="ko-KR" altLang="en-US" dirty="0"/>
              <a:t> </a:t>
            </a:r>
            <a:r>
              <a:rPr lang="en-US" altLang="ko-KR" dirty="0"/>
              <a:t>/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5200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ELLO+SIMPLE+TEMPLATE.pptx" id="{1D915860-4094-4855-A2D3-EAF45FE59AC3}" vid="{6205D4BD-A76C-4B69-A1A5-B34FC6E9AF5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ECB575BB2C16E4DB4CA26739BFA92FA" ma:contentTypeVersion="2" ma:contentTypeDescription="Create a new document." ma:contentTypeScope="" ma:versionID="b324bf4919a9843f13f36ee2ba720968">
  <xsd:schema xmlns:xsd="http://www.w3.org/2001/XMLSchema" xmlns:xs="http://www.w3.org/2001/XMLSchema" xmlns:p="http://schemas.microsoft.com/office/2006/metadata/properties" xmlns:ns2="5e82cc95-dcdd-419e-8a87-9f931cdd0299" targetNamespace="http://schemas.microsoft.com/office/2006/metadata/properties" ma:root="true" ma:fieldsID="281e70fdd8d5e4117974e6cda180866a" ns2:_="">
    <xsd:import namespace="5e82cc95-dcdd-419e-8a87-9f931cdd02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82cc95-dcdd-419e-8a87-9f931cdd02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90EB55E-FF7B-4181-BF12-99F87A59BC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0BB4E8-632A-408B-AB42-517069F8DA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82cc95-dcdd-419e-8a87-9f931cdd029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705280D-3BA4-466E-AEB9-55B76845523D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5e82cc95-dcdd-419e-8a87-9f931cdd0299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YELLO+SIMPLE+TEMPLATE</Template>
  <TotalTime>1170</TotalTime>
  <Words>561</Words>
  <Application>Microsoft Macintosh PowerPoint</Application>
  <PresentationFormat>自定义</PresentationFormat>
  <Paragraphs>164</Paragraphs>
  <Slides>14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나눔고딕</vt:lpstr>
      <vt:lpstr>Noto Sans CJK KR Bold</vt:lpstr>
      <vt:lpstr>Wingdings</vt:lpstr>
      <vt:lpstr>맑은 고딕</vt:lpstr>
      <vt:lpstr>Noto Sans</vt:lpstr>
      <vt:lpstr>Arial</vt:lpstr>
      <vt:lpstr>Segoe UI</vt:lpstr>
      <vt:lpstr>굴림</vt:lpstr>
      <vt:lpstr>Noto Sans CJK KR DemiLight</vt:lpstr>
      <vt:lpstr>Noto Sans CJK KR Thin</vt:lpstr>
      <vt:lpstr>Noto Sans CJK KR Regular</vt:lpstr>
      <vt:lpstr>Noto Sans CJK KR Medium</vt:lpstr>
      <vt:lpstr>Office 테마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Larry Fisher</dc:creator>
  <cp:lastModifiedBy>Shonn Li</cp:lastModifiedBy>
  <cp:revision>95</cp:revision>
  <dcterms:created xsi:type="dcterms:W3CDTF">2021-05-31T04:45:47Z</dcterms:created>
  <dcterms:modified xsi:type="dcterms:W3CDTF">2022-01-28T16:23:00Z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0x010100AECB575BB2C16E4DB4CA26739BFA92FA</vt:lpwstr>
  </property>
</Properties>
</file>